
<file path=[Content_Types].xml><?xml version="1.0" encoding="utf-8"?>
<Types xmlns="http://schemas.openxmlformats.org/package/2006/content-types">
  <Default Extension="fntdata" ContentType="application/x-fontdata"/>
  <Default Extension="jfif"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4"/>
  </p:sldMasterIdLst>
  <p:notesMasterIdLst>
    <p:notesMasterId r:id="rId21"/>
  </p:notesMasterIdLst>
  <p:sldIdLst>
    <p:sldId id="256" r:id="rId5"/>
    <p:sldId id="257" r:id="rId6"/>
    <p:sldId id="277" r:id="rId7"/>
    <p:sldId id="258" r:id="rId8"/>
    <p:sldId id="268" r:id="rId9"/>
    <p:sldId id="269" r:id="rId10"/>
    <p:sldId id="260" r:id="rId11"/>
    <p:sldId id="278" r:id="rId12"/>
    <p:sldId id="259" r:id="rId13"/>
    <p:sldId id="271" r:id="rId14"/>
    <p:sldId id="272" r:id="rId15"/>
    <p:sldId id="270" r:id="rId16"/>
    <p:sldId id="273" r:id="rId17"/>
    <p:sldId id="274" r:id="rId18"/>
    <p:sldId id="275" r:id="rId19"/>
    <p:sldId id="276"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Gaegu" panose="020B0604020202020204" charset="0"/>
      <p:regular r:id="rId30"/>
      <p:bold r:id="rId31"/>
    </p:embeddedFont>
    <p:embeddedFont>
      <p:font typeface="Palatino Linotype" panose="02040502050505030304" pitchFamily="18" charset="0"/>
      <p:regular r:id="rId32"/>
      <p:bold r:id="rId33"/>
      <p:italic r:id="rId34"/>
      <p:boldItalic r:id="rId35"/>
    </p:embeddedFont>
    <p:embeddedFont>
      <p:font typeface="Questrial" panose="020B0604020202020204" charset="0"/>
      <p:regular r:id="rId36"/>
    </p:embeddedFont>
    <p:embeddedFont>
      <p:font typeface="Rockwell Extra Bold" panose="02060903040505020403" pitchFamily="18" charset="0"/>
      <p:bold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D24D1F-C927-4EA6-B0FF-92D98BF257A5}">
  <a:tblStyle styleId="{BCD24D1F-C927-4EA6-B0FF-92D98BF257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662e0629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662e0629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badf322ef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badf322ef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e31c0142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e31c0142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badf322ef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badf322ef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110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b662e0629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b662e0629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rmAutofit/>
          </a:bodyPr>
          <a:lstStyle>
            <a:lvl1pPr lvl="0" algn="ctr">
              <a:lnSpc>
                <a:spcPct val="60000"/>
              </a:lnSpc>
              <a:spcBef>
                <a:spcPts val="0"/>
              </a:spcBef>
              <a:spcAft>
                <a:spcPts val="0"/>
              </a:spcAft>
              <a:buClr>
                <a:schemeClr val="lt1"/>
              </a:buClr>
              <a:buSzPts val="5200"/>
              <a:buFont typeface="Permanent Marker"/>
              <a:buNone/>
              <a:defRPr sz="63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2800"/>
              <a:buFont typeface="Sarala"/>
              <a:buNone/>
              <a:defRPr sz="1600">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p:nvPr/>
        </p:nvSpPr>
        <p:spPr>
          <a:xfrm>
            <a:off x="-73625" y="3049157"/>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rgbClr val="FCC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7879660" y="0"/>
            <a:ext cx="1264340" cy="3524526"/>
          </a:xfrm>
          <a:custGeom>
            <a:avLst/>
            <a:gdLst/>
            <a:ahLst/>
            <a:cxnLst/>
            <a:rect l="l" t="t" r="r" b="b"/>
            <a:pathLst>
              <a:path w="32605" h="90891" extrusionOk="0">
                <a:moveTo>
                  <a:pt x="0" y="1"/>
                </a:moveTo>
                <a:lnTo>
                  <a:pt x="0" y="90890"/>
                </a:lnTo>
                <a:cubicBezTo>
                  <a:pt x="7361" y="89757"/>
                  <a:pt x="16312" y="85062"/>
                  <a:pt x="19893" y="78557"/>
                </a:cubicBezTo>
                <a:cubicBezTo>
                  <a:pt x="23454" y="72032"/>
                  <a:pt x="23792" y="63836"/>
                  <a:pt x="20788" y="57033"/>
                </a:cubicBezTo>
                <a:cubicBezTo>
                  <a:pt x="18640" y="52239"/>
                  <a:pt x="15039" y="48260"/>
                  <a:pt x="12453" y="43705"/>
                </a:cubicBezTo>
                <a:cubicBezTo>
                  <a:pt x="9887" y="39130"/>
                  <a:pt x="8415" y="33341"/>
                  <a:pt x="10941" y="28746"/>
                </a:cubicBezTo>
                <a:cubicBezTo>
                  <a:pt x="12871" y="25205"/>
                  <a:pt x="16690" y="23176"/>
                  <a:pt x="20311" y="21445"/>
                </a:cubicBezTo>
                <a:cubicBezTo>
                  <a:pt x="23971" y="19734"/>
                  <a:pt x="27830" y="18023"/>
                  <a:pt x="30217" y="14761"/>
                </a:cubicBezTo>
                <a:cubicBezTo>
                  <a:pt x="32604" y="11538"/>
                  <a:pt x="29780" y="2189"/>
                  <a:pt x="26398" y="20"/>
                </a:cubicBez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49652" y="3265650"/>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rgbClr val="FF8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49697" y="-77400"/>
            <a:ext cx="1679697" cy="3343055"/>
          </a:xfrm>
          <a:custGeom>
            <a:avLst/>
            <a:gdLst/>
            <a:ahLst/>
            <a:cxnLst/>
            <a:rect l="l" t="t" r="r" b="b"/>
            <a:pathLst>
              <a:path w="45953" h="91459" extrusionOk="0">
                <a:moveTo>
                  <a:pt x="45455" y="0"/>
                </a:moveTo>
                <a:lnTo>
                  <a:pt x="4158" y="2010"/>
                </a:lnTo>
                <a:cubicBezTo>
                  <a:pt x="2408" y="6505"/>
                  <a:pt x="1" y="11140"/>
                  <a:pt x="498" y="15934"/>
                </a:cubicBezTo>
                <a:cubicBezTo>
                  <a:pt x="3581" y="45614"/>
                  <a:pt x="39209" y="21942"/>
                  <a:pt x="34196" y="50170"/>
                </a:cubicBezTo>
                <a:cubicBezTo>
                  <a:pt x="32525" y="59500"/>
                  <a:pt x="25046" y="67596"/>
                  <a:pt x="25841" y="77025"/>
                </a:cubicBezTo>
                <a:cubicBezTo>
                  <a:pt x="26506" y="84932"/>
                  <a:pt x="35320" y="91459"/>
                  <a:pt x="43397" y="91459"/>
                </a:cubicBezTo>
                <a:cubicBezTo>
                  <a:pt x="44261" y="91459"/>
                  <a:pt x="45116" y="91384"/>
                  <a:pt x="45953" y="91228"/>
                </a:cubicBezTo>
                <a:lnTo>
                  <a:pt x="45455" y="13090"/>
                </a:lnTo>
                <a:lnTo>
                  <a:pt x="45455" y="0"/>
                </a:lnTo>
                <a:close/>
              </a:path>
            </a:pathLst>
          </a:custGeom>
          <a:solidFill>
            <a:srgbClr val="25A0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5400000">
            <a:off x="5024955" y="2828174"/>
            <a:ext cx="652395" cy="40180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rgbClr val="FBA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5400000">
            <a:off x="2100580" y="-974146"/>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rgbClr val="BB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864142" y="3399345"/>
            <a:ext cx="1123434" cy="1393873"/>
            <a:chOff x="2197575" y="2352900"/>
            <a:chExt cx="828125" cy="1027475"/>
          </a:xfrm>
        </p:grpSpPr>
        <p:sp>
          <p:nvSpPr>
            <p:cNvPr id="19" name="Google Shape;19;p2"/>
            <p:cNvSpPr/>
            <p:nvPr/>
          </p:nvSpPr>
          <p:spPr>
            <a:xfrm>
              <a:off x="2227600" y="2376300"/>
              <a:ext cx="534575" cy="269175"/>
            </a:xfrm>
            <a:custGeom>
              <a:avLst/>
              <a:gdLst/>
              <a:ahLst/>
              <a:cxnLst/>
              <a:rect l="l" t="t" r="r" b="b"/>
              <a:pathLst>
                <a:path w="21383" h="10767" extrusionOk="0">
                  <a:moveTo>
                    <a:pt x="18914" y="1"/>
                  </a:moveTo>
                  <a:cubicBezTo>
                    <a:pt x="18714" y="1"/>
                    <a:pt x="18580" y="1"/>
                    <a:pt x="18514" y="34"/>
                  </a:cubicBezTo>
                  <a:cubicBezTo>
                    <a:pt x="18180" y="201"/>
                    <a:pt x="367" y="10242"/>
                    <a:pt x="0" y="10475"/>
                  </a:cubicBezTo>
                  <a:cubicBezTo>
                    <a:pt x="467" y="10542"/>
                    <a:pt x="968" y="10709"/>
                    <a:pt x="1301" y="10742"/>
                  </a:cubicBezTo>
                  <a:cubicBezTo>
                    <a:pt x="1351" y="10759"/>
                    <a:pt x="1401" y="10767"/>
                    <a:pt x="1447" y="10767"/>
                  </a:cubicBezTo>
                  <a:cubicBezTo>
                    <a:pt x="1493" y="10767"/>
                    <a:pt x="1535" y="10759"/>
                    <a:pt x="1568" y="10742"/>
                  </a:cubicBezTo>
                  <a:cubicBezTo>
                    <a:pt x="1668" y="10709"/>
                    <a:pt x="2569" y="10208"/>
                    <a:pt x="3970" y="9474"/>
                  </a:cubicBezTo>
                  <a:cubicBezTo>
                    <a:pt x="8506" y="6973"/>
                    <a:pt x="18180" y="1569"/>
                    <a:pt x="21382" y="401"/>
                  </a:cubicBezTo>
                  <a:cubicBezTo>
                    <a:pt x="21382" y="401"/>
                    <a:pt x="19714" y="68"/>
                    <a:pt x="18914" y="1"/>
                  </a:cubicBezTo>
                  <a:close/>
                </a:path>
              </a:pathLst>
            </a:custGeom>
            <a:solidFill>
              <a:srgbClr val="F6F4E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204250" y="2352900"/>
              <a:ext cx="496200" cy="286125"/>
            </a:xfrm>
            <a:custGeom>
              <a:avLst/>
              <a:gdLst/>
              <a:ahLst/>
              <a:cxnLst/>
              <a:rect l="l" t="t" r="r" b="b"/>
              <a:pathLst>
                <a:path w="19848" h="11445" extrusionOk="0">
                  <a:moveTo>
                    <a:pt x="19094" y="0"/>
                  </a:moveTo>
                  <a:cubicBezTo>
                    <a:pt x="18262" y="0"/>
                    <a:pt x="1916" y="10122"/>
                    <a:pt x="0" y="11311"/>
                  </a:cubicBezTo>
                  <a:cubicBezTo>
                    <a:pt x="42" y="11305"/>
                    <a:pt x="86" y="11302"/>
                    <a:pt x="133" y="11302"/>
                  </a:cubicBezTo>
                  <a:cubicBezTo>
                    <a:pt x="353" y="11302"/>
                    <a:pt x="632" y="11362"/>
                    <a:pt x="934" y="11444"/>
                  </a:cubicBezTo>
                  <a:cubicBezTo>
                    <a:pt x="1268" y="11244"/>
                    <a:pt x="19114" y="1137"/>
                    <a:pt x="19448" y="1004"/>
                  </a:cubicBezTo>
                  <a:cubicBezTo>
                    <a:pt x="19514" y="970"/>
                    <a:pt x="19648" y="970"/>
                    <a:pt x="19848" y="970"/>
                  </a:cubicBezTo>
                  <a:cubicBezTo>
                    <a:pt x="19848" y="970"/>
                    <a:pt x="19314" y="103"/>
                    <a:pt x="19114" y="3"/>
                  </a:cubicBezTo>
                  <a:cubicBezTo>
                    <a:pt x="19109" y="1"/>
                    <a:pt x="19102" y="0"/>
                    <a:pt x="19094"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197575" y="2634825"/>
              <a:ext cx="290225" cy="744725"/>
            </a:xfrm>
            <a:custGeom>
              <a:avLst/>
              <a:gdLst/>
              <a:ahLst/>
              <a:cxnLst/>
              <a:rect l="l" t="t" r="r" b="b"/>
              <a:pathLst>
                <a:path w="11609" h="29789" extrusionOk="0">
                  <a:moveTo>
                    <a:pt x="267" y="1"/>
                  </a:moveTo>
                  <a:cubicBezTo>
                    <a:pt x="167" y="67"/>
                    <a:pt x="101" y="134"/>
                    <a:pt x="101" y="134"/>
                  </a:cubicBezTo>
                  <a:cubicBezTo>
                    <a:pt x="0" y="634"/>
                    <a:pt x="8206" y="28654"/>
                    <a:pt x="8573" y="29021"/>
                  </a:cubicBezTo>
                  <a:cubicBezTo>
                    <a:pt x="8940" y="29388"/>
                    <a:pt x="11042" y="29755"/>
                    <a:pt x="11609" y="29789"/>
                  </a:cubicBezTo>
                  <a:lnTo>
                    <a:pt x="2502" y="401"/>
                  </a:lnTo>
                  <a:cubicBezTo>
                    <a:pt x="2169" y="368"/>
                    <a:pt x="1668" y="234"/>
                    <a:pt x="1201" y="134"/>
                  </a:cubicBezTo>
                  <a:cubicBezTo>
                    <a:pt x="834" y="34"/>
                    <a:pt x="501" y="1"/>
                    <a:pt x="26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260125" y="2613150"/>
              <a:ext cx="288550" cy="767225"/>
            </a:xfrm>
            <a:custGeom>
              <a:avLst/>
              <a:gdLst/>
              <a:ahLst/>
              <a:cxnLst/>
              <a:rect l="l" t="t" r="r" b="b"/>
              <a:pathLst>
                <a:path w="11542" h="30689" extrusionOk="0">
                  <a:moveTo>
                    <a:pt x="2669" y="0"/>
                  </a:moveTo>
                  <a:cubicBezTo>
                    <a:pt x="1268" y="734"/>
                    <a:pt x="367" y="1235"/>
                    <a:pt x="267" y="1268"/>
                  </a:cubicBezTo>
                  <a:cubicBezTo>
                    <a:pt x="250" y="1301"/>
                    <a:pt x="209" y="1318"/>
                    <a:pt x="159" y="1318"/>
                  </a:cubicBezTo>
                  <a:cubicBezTo>
                    <a:pt x="109" y="1318"/>
                    <a:pt x="50" y="1301"/>
                    <a:pt x="0" y="1268"/>
                  </a:cubicBezTo>
                  <a:lnTo>
                    <a:pt x="0" y="1268"/>
                  </a:lnTo>
                  <a:lnTo>
                    <a:pt x="9107" y="30689"/>
                  </a:lnTo>
                  <a:cubicBezTo>
                    <a:pt x="9240" y="30689"/>
                    <a:pt x="10174" y="30222"/>
                    <a:pt x="11542" y="29521"/>
                  </a:cubicBezTo>
                  <a:lnTo>
                    <a:pt x="2669" y="0"/>
                  </a:ln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326825" y="2381400"/>
              <a:ext cx="698875" cy="970625"/>
            </a:xfrm>
            <a:custGeom>
              <a:avLst/>
              <a:gdLst/>
              <a:ahLst/>
              <a:cxnLst/>
              <a:rect l="l" t="t" r="r" b="b"/>
              <a:pathLst>
                <a:path w="27955" h="38825" extrusionOk="0">
                  <a:moveTo>
                    <a:pt x="18296" y="1"/>
                  </a:moveTo>
                  <a:cubicBezTo>
                    <a:pt x="18112" y="1"/>
                    <a:pt x="17797" y="72"/>
                    <a:pt x="17413" y="264"/>
                  </a:cubicBezTo>
                  <a:cubicBezTo>
                    <a:pt x="14211" y="1398"/>
                    <a:pt x="4537" y="6802"/>
                    <a:pt x="1" y="9304"/>
                  </a:cubicBezTo>
                  <a:lnTo>
                    <a:pt x="8874" y="38825"/>
                  </a:lnTo>
                  <a:cubicBezTo>
                    <a:pt x="14378" y="35956"/>
                    <a:pt x="27387" y="28651"/>
                    <a:pt x="27621" y="27884"/>
                  </a:cubicBezTo>
                  <a:cubicBezTo>
                    <a:pt x="27954" y="26983"/>
                    <a:pt x="19448" y="731"/>
                    <a:pt x="18447" y="30"/>
                  </a:cubicBezTo>
                  <a:cubicBezTo>
                    <a:pt x="18419" y="12"/>
                    <a:pt x="18367" y="1"/>
                    <a:pt x="18296"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96200" y="2942100"/>
              <a:ext cx="44225" cy="40950"/>
            </a:xfrm>
            <a:custGeom>
              <a:avLst/>
              <a:gdLst/>
              <a:ahLst/>
              <a:cxnLst/>
              <a:rect l="l" t="t" r="r" b="b"/>
              <a:pathLst>
                <a:path w="1769" h="1638" extrusionOk="0">
                  <a:moveTo>
                    <a:pt x="845" y="1"/>
                  </a:moveTo>
                  <a:cubicBezTo>
                    <a:pt x="469" y="1"/>
                    <a:pt x="130" y="308"/>
                    <a:pt x="100" y="719"/>
                  </a:cubicBezTo>
                  <a:cubicBezTo>
                    <a:pt x="0" y="1186"/>
                    <a:pt x="334" y="1586"/>
                    <a:pt x="801" y="1620"/>
                  </a:cubicBezTo>
                  <a:cubicBezTo>
                    <a:pt x="857" y="1632"/>
                    <a:pt x="912" y="1637"/>
                    <a:pt x="966" y="1637"/>
                  </a:cubicBezTo>
                  <a:cubicBezTo>
                    <a:pt x="1359" y="1637"/>
                    <a:pt x="1676" y="1330"/>
                    <a:pt x="1735" y="919"/>
                  </a:cubicBezTo>
                  <a:cubicBezTo>
                    <a:pt x="1768" y="452"/>
                    <a:pt x="1435" y="52"/>
                    <a:pt x="1001" y="18"/>
                  </a:cubicBezTo>
                  <a:cubicBezTo>
                    <a:pt x="949" y="6"/>
                    <a:pt x="896" y="1"/>
                    <a:pt x="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78000" y="2860600"/>
              <a:ext cx="43375" cy="41325"/>
            </a:xfrm>
            <a:custGeom>
              <a:avLst/>
              <a:gdLst/>
              <a:ahLst/>
              <a:cxnLst/>
              <a:rect l="l" t="t" r="r" b="b"/>
              <a:pathLst>
                <a:path w="1735" h="1653" extrusionOk="0">
                  <a:moveTo>
                    <a:pt x="882" y="1"/>
                  </a:moveTo>
                  <a:cubicBezTo>
                    <a:pt x="467" y="1"/>
                    <a:pt x="128" y="314"/>
                    <a:pt x="67" y="710"/>
                  </a:cubicBezTo>
                  <a:cubicBezTo>
                    <a:pt x="0" y="1177"/>
                    <a:pt x="334" y="1611"/>
                    <a:pt x="801" y="1644"/>
                  </a:cubicBezTo>
                  <a:cubicBezTo>
                    <a:pt x="838" y="1650"/>
                    <a:pt x="875" y="1652"/>
                    <a:pt x="912" y="1652"/>
                  </a:cubicBezTo>
                  <a:cubicBezTo>
                    <a:pt x="1306" y="1652"/>
                    <a:pt x="1671" y="1340"/>
                    <a:pt x="1701" y="943"/>
                  </a:cubicBezTo>
                  <a:cubicBezTo>
                    <a:pt x="1735" y="476"/>
                    <a:pt x="1401" y="43"/>
                    <a:pt x="1001" y="9"/>
                  </a:cubicBezTo>
                  <a:cubicBezTo>
                    <a:pt x="961" y="4"/>
                    <a:pt x="921" y="1"/>
                    <a:pt x="8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95425" y="2959550"/>
              <a:ext cx="66750" cy="32700"/>
            </a:xfrm>
            <a:custGeom>
              <a:avLst/>
              <a:gdLst/>
              <a:ahLst/>
              <a:cxnLst/>
              <a:rect l="l" t="t" r="r" b="b"/>
              <a:pathLst>
                <a:path w="2670" h="1308" extrusionOk="0">
                  <a:moveTo>
                    <a:pt x="1" y="1222"/>
                  </a:moveTo>
                  <a:cubicBezTo>
                    <a:pt x="1" y="1223"/>
                    <a:pt x="1" y="1223"/>
                    <a:pt x="1" y="1223"/>
                  </a:cubicBezTo>
                  <a:cubicBezTo>
                    <a:pt x="2" y="1223"/>
                    <a:pt x="2" y="1223"/>
                    <a:pt x="3" y="1222"/>
                  </a:cubicBezTo>
                  <a:lnTo>
                    <a:pt x="3" y="1222"/>
                  </a:lnTo>
                  <a:cubicBezTo>
                    <a:pt x="2" y="1222"/>
                    <a:pt x="1" y="1222"/>
                    <a:pt x="1" y="1222"/>
                  </a:cubicBezTo>
                  <a:close/>
                  <a:moveTo>
                    <a:pt x="2157" y="1"/>
                  </a:moveTo>
                  <a:cubicBezTo>
                    <a:pt x="1912" y="1"/>
                    <a:pt x="1588" y="50"/>
                    <a:pt x="1202" y="221"/>
                  </a:cubicBezTo>
                  <a:cubicBezTo>
                    <a:pt x="344" y="634"/>
                    <a:pt x="31" y="1198"/>
                    <a:pt x="3" y="1222"/>
                  </a:cubicBezTo>
                  <a:lnTo>
                    <a:pt x="3" y="1222"/>
                  </a:lnTo>
                  <a:cubicBezTo>
                    <a:pt x="202" y="1275"/>
                    <a:pt x="423" y="1307"/>
                    <a:pt x="648" y="1307"/>
                  </a:cubicBezTo>
                  <a:cubicBezTo>
                    <a:pt x="987" y="1307"/>
                    <a:pt x="1335" y="1235"/>
                    <a:pt x="1635" y="1055"/>
                  </a:cubicBezTo>
                  <a:cubicBezTo>
                    <a:pt x="2102" y="855"/>
                    <a:pt x="2436" y="488"/>
                    <a:pt x="2669" y="88"/>
                  </a:cubicBezTo>
                  <a:cubicBezTo>
                    <a:pt x="2669" y="88"/>
                    <a:pt x="2484" y="1"/>
                    <a:pt x="2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64575" y="2918650"/>
              <a:ext cx="110100" cy="72300"/>
            </a:xfrm>
            <a:custGeom>
              <a:avLst/>
              <a:gdLst/>
              <a:ahLst/>
              <a:cxnLst/>
              <a:rect l="l" t="t" r="r" b="b"/>
              <a:pathLst>
                <a:path w="4404" h="2892" extrusionOk="0">
                  <a:moveTo>
                    <a:pt x="3700" y="1"/>
                  </a:moveTo>
                  <a:cubicBezTo>
                    <a:pt x="3168" y="1"/>
                    <a:pt x="2875" y="1052"/>
                    <a:pt x="2102" y="1190"/>
                  </a:cubicBezTo>
                  <a:cubicBezTo>
                    <a:pt x="1201" y="1357"/>
                    <a:pt x="234" y="1023"/>
                    <a:pt x="67" y="1724"/>
                  </a:cubicBezTo>
                  <a:cubicBezTo>
                    <a:pt x="0" y="2291"/>
                    <a:pt x="534" y="2724"/>
                    <a:pt x="1235" y="2891"/>
                  </a:cubicBezTo>
                  <a:cubicBezTo>
                    <a:pt x="1235" y="2891"/>
                    <a:pt x="1568" y="2291"/>
                    <a:pt x="2436" y="1857"/>
                  </a:cubicBezTo>
                  <a:cubicBezTo>
                    <a:pt x="2806" y="1665"/>
                    <a:pt x="3121" y="1608"/>
                    <a:pt x="3362" y="1608"/>
                  </a:cubicBezTo>
                  <a:cubicBezTo>
                    <a:pt x="3707" y="1608"/>
                    <a:pt x="3903" y="1724"/>
                    <a:pt x="3903" y="1724"/>
                  </a:cubicBezTo>
                  <a:cubicBezTo>
                    <a:pt x="4337" y="1057"/>
                    <a:pt x="4404" y="356"/>
                    <a:pt x="4070" y="156"/>
                  </a:cubicBezTo>
                  <a:cubicBezTo>
                    <a:pt x="3932" y="46"/>
                    <a:pt x="3810" y="1"/>
                    <a:pt x="37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572850" y="2997600"/>
              <a:ext cx="91750" cy="91750"/>
            </a:xfrm>
            <a:custGeom>
              <a:avLst/>
              <a:gdLst/>
              <a:ahLst/>
              <a:cxnLst/>
              <a:rect l="l" t="t" r="r" b="b"/>
              <a:pathLst>
                <a:path w="3670" h="3670" extrusionOk="0">
                  <a:moveTo>
                    <a:pt x="1835" y="0"/>
                  </a:moveTo>
                  <a:cubicBezTo>
                    <a:pt x="834" y="0"/>
                    <a:pt x="0" y="834"/>
                    <a:pt x="0" y="1835"/>
                  </a:cubicBezTo>
                  <a:cubicBezTo>
                    <a:pt x="0" y="2835"/>
                    <a:pt x="834" y="3669"/>
                    <a:pt x="1835" y="3669"/>
                  </a:cubicBezTo>
                  <a:cubicBezTo>
                    <a:pt x="2836" y="3669"/>
                    <a:pt x="3669" y="2835"/>
                    <a:pt x="3669" y="1835"/>
                  </a:cubicBezTo>
                  <a:cubicBezTo>
                    <a:pt x="3669"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807175" y="2895850"/>
              <a:ext cx="91750" cy="91750"/>
            </a:xfrm>
            <a:custGeom>
              <a:avLst/>
              <a:gdLst/>
              <a:ahLst/>
              <a:cxnLst/>
              <a:rect l="l" t="t" r="r" b="b"/>
              <a:pathLst>
                <a:path w="3670" h="3670" extrusionOk="0">
                  <a:moveTo>
                    <a:pt x="1835" y="0"/>
                  </a:moveTo>
                  <a:cubicBezTo>
                    <a:pt x="801" y="0"/>
                    <a:pt x="1" y="834"/>
                    <a:pt x="1" y="1835"/>
                  </a:cubicBezTo>
                  <a:cubicBezTo>
                    <a:pt x="1" y="2869"/>
                    <a:pt x="801" y="3670"/>
                    <a:pt x="1835" y="3670"/>
                  </a:cubicBezTo>
                  <a:cubicBezTo>
                    <a:pt x="2836" y="3670"/>
                    <a:pt x="3670" y="2869"/>
                    <a:pt x="3670" y="1835"/>
                  </a:cubicBezTo>
                  <a:cubicBezTo>
                    <a:pt x="3670" y="834"/>
                    <a:pt x="2836" y="0"/>
                    <a:pt x="1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0;p2"/>
          <p:cNvSpPr/>
          <p:nvPr/>
        </p:nvSpPr>
        <p:spPr>
          <a:xfrm>
            <a:off x="7436397" y="371024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200" y="1881710"/>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01950" y="349672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9125" y="2050208"/>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330075" y="110444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7301415" y="343845"/>
            <a:ext cx="875394" cy="1608910"/>
            <a:chOff x="4773575" y="1104625"/>
            <a:chExt cx="785600" cy="1443875"/>
          </a:xfrm>
        </p:grpSpPr>
        <p:sp>
          <p:nvSpPr>
            <p:cNvPr id="36" name="Google Shape;36;p2"/>
            <p:cNvSpPr/>
            <p:nvPr/>
          </p:nvSpPr>
          <p:spPr>
            <a:xfrm>
              <a:off x="4803600" y="2410500"/>
              <a:ext cx="168475" cy="138000"/>
            </a:xfrm>
            <a:custGeom>
              <a:avLst/>
              <a:gdLst/>
              <a:ahLst/>
              <a:cxnLst/>
              <a:rect l="l" t="t" r="r" b="b"/>
              <a:pathLst>
                <a:path w="6739" h="5520" extrusionOk="0">
                  <a:moveTo>
                    <a:pt x="1" y="1"/>
                  </a:moveTo>
                  <a:cubicBezTo>
                    <a:pt x="501" y="2936"/>
                    <a:pt x="1001" y="5304"/>
                    <a:pt x="1335" y="5471"/>
                  </a:cubicBezTo>
                  <a:cubicBezTo>
                    <a:pt x="1390" y="5504"/>
                    <a:pt x="1463" y="5520"/>
                    <a:pt x="1550" y="5520"/>
                  </a:cubicBezTo>
                  <a:cubicBezTo>
                    <a:pt x="2355" y="5520"/>
                    <a:pt x="4452" y="4187"/>
                    <a:pt x="6739" y="2502"/>
                  </a:cubicBezTo>
                  <a:cubicBezTo>
                    <a:pt x="3036" y="2169"/>
                    <a:pt x="67" y="1"/>
                    <a:pt x="67"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074625" y="1104625"/>
              <a:ext cx="484550" cy="326875"/>
            </a:xfrm>
            <a:custGeom>
              <a:avLst/>
              <a:gdLst/>
              <a:ahLst/>
              <a:cxnLst/>
              <a:rect l="l" t="t" r="r" b="b"/>
              <a:pathLst>
                <a:path w="19382" h="13075" extrusionOk="0">
                  <a:moveTo>
                    <a:pt x="7131" y="0"/>
                  </a:moveTo>
                  <a:cubicBezTo>
                    <a:pt x="5649" y="0"/>
                    <a:pt x="4359" y="267"/>
                    <a:pt x="3503" y="865"/>
                  </a:cubicBezTo>
                  <a:cubicBezTo>
                    <a:pt x="2669" y="1466"/>
                    <a:pt x="1402" y="3901"/>
                    <a:pt x="1" y="7370"/>
                  </a:cubicBezTo>
                  <a:cubicBezTo>
                    <a:pt x="1" y="7370"/>
                    <a:pt x="5204" y="10839"/>
                    <a:pt x="17280" y="13074"/>
                  </a:cubicBezTo>
                  <a:cubicBezTo>
                    <a:pt x="18614" y="9038"/>
                    <a:pt x="19381" y="6169"/>
                    <a:pt x="19114" y="5535"/>
                  </a:cubicBezTo>
                  <a:cubicBezTo>
                    <a:pt x="17812" y="2429"/>
                    <a:pt x="11599" y="0"/>
                    <a:pt x="713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055450" y="1288850"/>
              <a:ext cx="451175" cy="194350"/>
            </a:xfrm>
            <a:custGeom>
              <a:avLst/>
              <a:gdLst/>
              <a:ahLst/>
              <a:cxnLst/>
              <a:rect l="l" t="t" r="r" b="b"/>
              <a:pathLst>
                <a:path w="18047" h="7774" extrusionOk="0">
                  <a:moveTo>
                    <a:pt x="767" y="1"/>
                  </a:moveTo>
                  <a:lnTo>
                    <a:pt x="767" y="1"/>
                  </a:lnTo>
                  <a:cubicBezTo>
                    <a:pt x="767" y="1"/>
                    <a:pt x="767" y="1"/>
                    <a:pt x="768" y="1"/>
                  </a:cubicBezTo>
                  <a:lnTo>
                    <a:pt x="768" y="1"/>
                  </a:lnTo>
                  <a:cubicBezTo>
                    <a:pt x="768" y="1"/>
                    <a:pt x="768" y="1"/>
                    <a:pt x="768" y="1"/>
                  </a:cubicBezTo>
                  <a:cubicBezTo>
                    <a:pt x="767" y="1"/>
                    <a:pt x="767" y="1"/>
                    <a:pt x="767" y="1"/>
                  </a:cubicBezTo>
                  <a:close/>
                  <a:moveTo>
                    <a:pt x="768" y="1"/>
                  </a:moveTo>
                  <a:lnTo>
                    <a:pt x="768" y="1"/>
                  </a:lnTo>
                  <a:cubicBezTo>
                    <a:pt x="501" y="602"/>
                    <a:pt x="267" y="1202"/>
                    <a:pt x="0" y="1836"/>
                  </a:cubicBezTo>
                  <a:cubicBezTo>
                    <a:pt x="0" y="1836"/>
                    <a:pt x="2469" y="3837"/>
                    <a:pt x="8173" y="5705"/>
                  </a:cubicBezTo>
                  <a:cubicBezTo>
                    <a:pt x="13643" y="7506"/>
                    <a:pt x="17379" y="7773"/>
                    <a:pt x="17379" y="7773"/>
                  </a:cubicBezTo>
                  <a:cubicBezTo>
                    <a:pt x="17613" y="7039"/>
                    <a:pt x="17846" y="6372"/>
                    <a:pt x="18047" y="5705"/>
                  </a:cubicBezTo>
                  <a:cubicBezTo>
                    <a:pt x="6114" y="3497"/>
                    <a:pt x="826" y="50"/>
                    <a:pt x="768"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033775" y="1334725"/>
              <a:ext cx="456175" cy="204350"/>
            </a:xfrm>
            <a:custGeom>
              <a:avLst/>
              <a:gdLst/>
              <a:ahLst/>
              <a:cxnLst/>
              <a:rect l="l" t="t" r="r" b="b"/>
              <a:pathLst>
                <a:path w="18247" h="8174" extrusionOk="0">
                  <a:moveTo>
                    <a:pt x="901" y="1"/>
                  </a:moveTo>
                  <a:cubicBezTo>
                    <a:pt x="634" y="768"/>
                    <a:pt x="300" y="1535"/>
                    <a:pt x="0" y="2336"/>
                  </a:cubicBezTo>
                  <a:cubicBezTo>
                    <a:pt x="0" y="2336"/>
                    <a:pt x="3369" y="4637"/>
                    <a:pt x="8406" y="6305"/>
                  </a:cubicBezTo>
                  <a:cubicBezTo>
                    <a:pt x="13009" y="7806"/>
                    <a:pt x="17479" y="8173"/>
                    <a:pt x="17479" y="8173"/>
                  </a:cubicBezTo>
                  <a:cubicBezTo>
                    <a:pt x="17746" y="7373"/>
                    <a:pt x="18013" y="6639"/>
                    <a:pt x="18246" y="5872"/>
                  </a:cubicBezTo>
                  <a:cubicBezTo>
                    <a:pt x="18246" y="5872"/>
                    <a:pt x="14477" y="5638"/>
                    <a:pt x="9073" y="3870"/>
                  </a:cubicBezTo>
                  <a:cubicBezTo>
                    <a:pt x="3369" y="2002"/>
                    <a:pt x="901" y="1"/>
                    <a:pt x="901" y="1"/>
                  </a:cubicBez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76925" y="1393100"/>
              <a:ext cx="692175" cy="914025"/>
            </a:xfrm>
            <a:custGeom>
              <a:avLst/>
              <a:gdLst/>
              <a:ahLst/>
              <a:cxnLst/>
              <a:rect l="l" t="t" r="r" b="b"/>
              <a:pathLst>
                <a:path w="27687" h="36561" extrusionOk="0">
                  <a:moveTo>
                    <a:pt x="10141" y="1"/>
                  </a:moveTo>
                  <a:cubicBezTo>
                    <a:pt x="5738" y="11709"/>
                    <a:pt x="500" y="28988"/>
                    <a:pt x="100" y="30189"/>
                  </a:cubicBezTo>
                  <a:cubicBezTo>
                    <a:pt x="67" y="30289"/>
                    <a:pt x="0" y="30389"/>
                    <a:pt x="0" y="30523"/>
                  </a:cubicBezTo>
                  <a:cubicBezTo>
                    <a:pt x="247" y="30369"/>
                    <a:pt x="1432" y="29503"/>
                    <a:pt x="2137" y="29503"/>
                  </a:cubicBezTo>
                  <a:cubicBezTo>
                    <a:pt x="2196" y="29503"/>
                    <a:pt x="2251" y="29509"/>
                    <a:pt x="2302" y="29522"/>
                  </a:cubicBezTo>
                  <a:cubicBezTo>
                    <a:pt x="3436" y="29789"/>
                    <a:pt x="3669" y="31457"/>
                    <a:pt x="4103" y="31657"/>
                  </a:cubicBezTo>
                  <a:cubicBezTo>
                    <a:pt x="4152" y="31678"/>
                    <a:pt x="4211" y="31687"/>
                    <a:pt x="4278" y="31687"/>
                  </a:cubicBezTo>
                  <a:cubicBezTo>
                    <a:pt x="4774" y="31687"/>
                    <a:pt x="5723" y="31183"/>
                    <a:pt x="6473" y="31183"/>
                  </a:cubicBezTo>
                  <a:cubicBezTo>
                    <a:pt x="6589" y="31183"/>
                    <a:pt x="6701" y="31195"/>
                    <a:pt x="6805" y="31223"/>
                  </a:cubicBezTo>
                  <a:cubicBezTo>
                    <a:pt x="7806" y="31523"/>
                    <a:pt x="8106" y="33325"/>
                    <a:pt x="8473" y="33491"/>
                  </a:cubicBezTo>
                  <a:cubicBezTo>
                    <a:pt x="8543" y="33517"/>
                    <a:pt x="8619" y="33528"/>
                    <a:pt x="8700" y="33528"/>
                  </a:cubicBezTo>
                  <a:cubicBezTo>
                    <a:pt x="9239" y="33528"/>
                    <a:pt x="10012" y="33040"/>
                    <a:pt x="10698" y="33040"/>
                  </a:cubicBezTo>
                  <a:cubicBezTo>
                    <a:pt x="10851" y="33040"/>
                    <a:pt x="11000" y="33065"/>
                    <a:pt x="11141" y="33124"/>
                  </a:cubicBezTo>
                  <a:cubicBezTo>
                    <a:pt x="12142" y="33491"/>
                    <a:pt x="11842" y="35226"/>
                    <a:pt x="12476" y="35526"/>
                  </a:cubicBezTo>
                  <a:cubicBezTo>
                    <a:pt x="12516" y="35549"/>
                    <a:pt x="12563" y="35559"/>
                    <a:pt x="12617" y="35559"/>
                  </a:cubicBezTo>
                  <a:cubicBezTo>
                    <a:pt x="13055" y="35559"/>
                    <a:pt x="13919" y="34884"/>
                    <a:pt x="14589" y="34884"/>
                  </a:cubicBezTo>
                  <a:cubicBezTo>
                    <a:pt x="14800" y="34884"/>
                    <a:pt x="14991" y="34951"/>
                    <a:pt x="15144" y="35126"/>
                  </a:cubicBezTo>
                  <a:cubicBezTo>
                    <a:pt x="15344" y="35326"/>
                    <a:pt x="15611" y="36494"/>
                    <a:pt x="15511" y="36560"/>
                  </a:cubicBezTo>
                  <a:cubicBezTo>
                    <a:pt x="15611" y="36527"/>
                    <a:pt x="15611" y="36494"/>
                    <a:pt x="15645" y="36460"/>
                  </a:cubicBezTo>
                  <a:cubicBezTo>
                    <a:pt x="16479" y="35193"/>
                    <a:pt x="23417" y="18014"/>
                    <a:pt x="27687" y="5838"/>
                  </a:cubicBezTo>
                  <a:cubicBezTo>
                    <a:pt x="27687" y="5838"/>
                    <a:pt x="23250" y="5471"/>
                    <a:pt x="18647" y="3970"/>
                  </a:cubicBezTo>
                  <a:cubicBezTo>
                    <a:pt x="13610" y="2302"/>
                    <a:pt x="10241" y="1"/>
                    <a:pt x="10141" y="1"/>
                  </a:cubicBezTo>
                  <a:close/>
                </a:path>
              </a:pathLst>
            </a:custGeom>
            <a:solidFill>
              <a:schemeClr val="accent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3575" y="2129825"/>
              <a:ext cx="394475" cy="342400"/>
            </a:xfrm>
            <a:custGeom>
              <a:avLst/>
              <a:gdLst/>
              <a:ahLst/>
              <a:cxnLst/>
              <a:rect l="l" t="t" r="r" b="b"/>
              <a:pathLst>
                <a:path w="15779" h="13696" extrusionOk="0">
                  <a:moveTo>
                    <a:pt x="2351" y="1"/>
                  </a:moveTo>
                  <a:cubicBezTo>
                    <a:pt x="1690" y="1"/>
                    <a:pt x="450" y="866"/>
                    <a:pt x="234" y="1020"/>
                  </a:cubicBezTo>
                  <a:cubicBezTo>
                    <a:pt x="1" y="2588"/>
                    <a:pt x="568" y="7358"/>
                    <a:pt x="1202" y="11194"/>
                  </a:cubicBezTo>
                  <a:lnTo>
                    <a:pt x="1268" y="11194"/>
                  </a:lnTo>
                  <a:cubicBezTo>
                    <a:pt x="1268" y="11194"/>
                    <a:pt x="4237" y="13362"/>
                    <a:pt x="7940" y="13696"/>
                  </a:cubicBezTo>
                  <a:cubicBezTo>
                    <a:pt x="11209" y="11328"/>
                    <a:pt x="14878" y="8192"/>
                    <a:pt x="15712" y="7091"/>
                  </a:cubicBezTo>
                  <a:cubicBezTo>
                    <a:pt x="15779" y="7025"/>
                    <a:pt x="15545" y="5857"/>
                    <a:pt x="15312" y="5657"/>
                  </a:cubicBezTo>
                  <a:cubicBezTo>
                    <a:pt x="15158" y="5481"/>
                    <a:pt x="14968" y="5415"/>
                    <a:pt x="14759" y="5415"/>
                  </a:cubicBezTo>
                  <a:cubicBezTo>
                    <a:pt x="14106" y="5415"/>
                    <a:pt x="13275" y="6065"/>
                    <a:pt x="12836" y="6065"/>
                  </a:cubicBezTo>
                  <a:cubicBezTo>
                    <a:pt x="12774" y="6065"/>
                    <a:pt x="12721" y="6052"/>
                    <a:pt x="12676" y="6024"/>
                  </a:cubicBezTo>
                  <a:cubicBezTo>
                    <a:pt x="12076" y="5724"/>
                    <a:pt x="12343" y="3989"/>
                    <a:pt x="11342" y="3589"/>
                  </a:cubicBezTo>
                  <a:cubicBezTo>
                    <a:pt x="11212" y="3539"/>
                    <a:pt x="11076" y="3518"/>
                    <a:pt x="10935" y="3518"/>
                  </a:cubicBezTo>
                  <a:cubicBezTo>
                    <a:pt x="10241" y="3518"/>
                    <a:pt x="9453" y="4026"/>
                    <a:pt x="8924" y="4026"/>
                  </a:cubicBezTo>
                  <a:cubicBezTo>
                    <a:pt x="8846" y="4026"/>
                    <a:pt x="8773" y="4015"/>
                    <a:pt x="8707" y="3989"/>
                  </a:cubicBezTo>
                  <a:cubicBezTo>
                    <a:pt x="8273" y="3822"/>
                    <a:pt x="8006" y="2021"/>
                    <a:pt x="7039" y="1721"/>
                  </a:cubicBezTo>
                  <a:cubicBezTo>
                    <a:pt x="6931" y="1693"/>
                    <a:pt x="6816" y="1680"/>
                    <a:pt x="6696" y="1680"/>
                  </a:cubicBezTo>
                  <a:cubicBezTo>
                    <a:pt x="5927" y="1680"/>
                    <a:pt x="4976" y="2185"/>
                    <a:pt x="4479" y="2185"/>
                  </a:cubicBezTo>
                  <a:cubicBezTo>
                    <a:pt x="4412" y="2185"/>
                    <a:pt x="4353" y="2175"/>
                    <a:pt x="4304" y="2154"/>
                  </a:cubicBezTo>
                  <a:cubicBezTo>
                    <a:pt x="3837" y="1921"/>
                    <a:pt x="3603" y="320"/>
                    <a:pt x="2502" y="20"/>
                  </a:cubicBezTo>
                  <a:cubicBezTo>
                    <a:pt x="2457" y="7"/>
                    <a:pt x="2406" y="1"/>
                    <a:pt x="2351" y="1"/>
                  </a:cubicBez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121650" y="1579550"/>
              <a:ext cx="242975" cy="587625"/>
            </a:xfrm>
            <a:custGeom>
              <a:avLst/>
              <a:gdLst/>
              <a:ahLst/>
              <a:cxnLst/>
              <a:rect l="l" t="t" r="r" b="b"/>
              <a:pathLst>
                <a:path w="9719" h="23505" extrusionOk="0">
                  <a:moveTo>
                    <a:pt x="9397" y="0"/>
                  </a:moveTo>
                  <a:cubicBezTo>
                    <a:pt x="9336" y="0"/>
                    <a:pt x="9275" y="25"/>
                    <a:pt x="9228" y="81"/>
                  </a:cubicBezTo>
                  <a:cubicBezTo>
                    <a:pt x="8794" y="682"/>
                    <a:pt x="8527" y="1382"/>
                    <a:pt x="8227" y="2050"/>
                  </a:cubicBezTo>
                  <a:cubicBezTo>
                    <a:pt x="7960" y="2750"/>
                    <a:pt x="7660" y="3517"/>
                    <a:pt x="7393" y="4218"/>
                  </a:cubicBezTo>
                  <a:cubicBezTo>
                    <a:pt x="6893" y="5719"/>
                    <a:pt x="6492" y="7253"/>
                    <a:pt x="5992" y="8754"/>
                  </a:cubicBezTo>
                  <a:cubicBezTo>
                    <a:pt x="4958" y="11957"/>
                    <a:pt x="3357" y="14892"/>
                    <a:pt x="2022" y="17994"/>
                  </a:cubicBezTo>
                  <a:cubicBezTo>
                    <a:pt x="1289" y="19729"/>
                    <a:pt x="555" y="21497"/>
                    <a:pt x="21" y="23365"/>
                  </a:cubicBezTo>
                  <a:cubicBezTo>
                    <a:pt x="0" y="23447"/>
                    <a:pt x="56" y="23504"/>
                    <a:pt x="118" y="23504"/>
                  </a:cubicBezTo>
                  <a:cubicBezTo>
                    <a:pt x="156" y="23504"/>
                    <a:pt x="196" y="23482"/>
                    <a:pt x="221" y="23432"/>
                  </a:cubicBezTo>
                  <a:cubicBezTo>
                    <a:pt x="1856" y="20496"/>
                    <a:pt x="3056" y="17260"/>
                    <a:pt x="4624" y="14258"/>
                  </a:cubicBezTo>
                  <a:cubicBezTo>
                    <a:pt x="6059" y="11423"/>
                    <a:pt x="6959" y="8421"/>
                    <a:pt x="7860" y="5419"/>
                  </a:cubicBezTo>
                  <a:cubicBezTo>
                    <a:pt x="8127" y="4551"/>
                    <a:pt x="8360" y="3717"/>
                    <a:pt x="8694" y="2850"/>
                  </a:cubicBezTo>
                  <a:cubicBezTo>
                    <a:pt x="8994" y="2016"/>
                    <a:pt x="9461" y="1182"/>
                    <a:pt x="9695" y="348"/>
                  </a:cubicBezTo>
                  <a:cubicBezTo>
                    <a:pt x="9718" y="157"/>
                    <a:pt x="9554" y="0"/>
                    <a:pt x="93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88925" y="1482450"/>
              <a:ext cx="244100" cy="614850"/>
            </a:xfrm>
            <a:custGeom>
              <a:avLst/>
              <a:gdLst/>
              <a:ahLst/>
              <a:cxnLst/>
              <a:rect l="l" t="t" r="r" b="b"/>
              <a:pathLst>
                <a:path w="9764" h="24594" extrusionOk="0">
                  <a:moveTo>
                    <a:pt x="9550" y="1"/>
                  </a:moveTo>
                  <a:cubicBezTo>
                    <a:pt x="9517" y="1"/>
                    <a:pt x="9485" y="20"/>
                    <a:pt x="9463" y="63"/>
                  </a:cubicBezTo>
                  <a:cubicBezTo>
                    <a:pt x="9130" y="430"/>
                    <a:pt x="8996" y="897"/>
                    <a:pt x="8830" y="1364"/>
                  </a:cubicBezTo>
                  <a:lnTo>
                    <a:pt x="8329" y="2831"/>
                  </a:lnTo>
                  <a:cubicBezTo>
                    <a:pt x="7996" y="3865"/>
                    <a:pt x="7629" y="4799"/>
                    <a:pt x="7262" y="5800"/>
                  </a:cubicBezTo>
                  <a:cubicBezTo>
                    <a:pt x="6461" y="7902"/>
                    <a:pt x="5627" y="9970"/>
                    <a:pt x="4793" y="12071"/>
                  </a:cubicBezTo>
                  <a:cubicBezTo>
                    <a:pt x="3959" y="14073"/>
                    <a:pt x="3159" y="16074"/>
                    <a:pt x="2325" y="18109"/>
                  </a:cubicBezTo>
                  <a:cubicBezTo>
                    <a:pt x="1491" y="20210"/>
                    <a:pt x="624" y="22245"/>
                    <a:pt x="23" y="24413"/>
                  </a:cubicBezTo>
                  <a:cubicBezTo>
                    <a:pt x="1" y="24527"/>
                    <a:pt x="86" y="24594"/>
                    <a:pt x="174" y="24594"/>
                  </a:cubicBezTo>
                  <a:cubicBezTo>
                    <a:pt x="216" y="24594"/>
                    <a:pt x="258" y="24579"/>
                    <a:pt x="290" y="24547"/>
                  </a:cubicBezTo>
                  <a:cubicBezTo>
                    <a:pt x="1324" y="22646"/>
                    <a:pt x="2025" y="20611"/>
                    <a:pt x="2825" y="18643"/>
                  </a:cubicBezTo>
                  <a:cubicBezTo>
                    <a:pt x="3659" y="16574"/>
                    <a:pt x="4460" y="14473"/>
                    <a:pt x="5260" y="12405"/>
                  </a:cubicBezTo>
                  <a:cubicBezTo>
                    <a:pt x="6028" y="10337"/>
                    <a:pt x="6862" y="8369"/>
                    <a:pt x="7662" y="6300"/>
                  </a:cubicBezTo>
                  <a:cubicBezTo>
                    <a:pt x="8029" y="5300"/>
                    <a:pt x="8463" y="4266"/>
                    <a:pt x="8796" y="3265"/>
                  </a:cubicBezTo>
                  <a:cubicBezTo>
                    <a:pt x="8963" y="2765"/>
                    <a:pt x="9130" y="2264"/>
                    <a:pt x="9330" y="1764"/>
                  </a:cubicBezTo>
                  <a:cubicBezTo>
                    <a:pt x="9497" y="1264"/>
                    <a:pt x="9764" y="730"/>
                    <a:pt x="9697" y="196"/>
                  </a:cubicBezTo>
                  <a:cubicBezTo>
                    <a:pt x="9697" y="83"/>
                    <a:pt x="9620" y="1"/>
                    <a:pt x="9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96650" y="1539125"/>
              <a:ext cx="255625" cy="613775"/>
            </a:xfrm>
            <a:custGeom>
              <a:avLst/>
              <a:gdLst/>
              <a:ahLst/>
              <a:cxnLst/>
              <a:rect l="l" t="t" r="r" b="b"/>
              <a:pathLst>
                <a:path w="10225" h="24551" extrusionOk="0">
                  <a:moveTo>
                    <a:pt x="10046" y="1"/>
                  </a:moveTo>
                  <a:cubicBezTo>
                    <a:pt x="9982" y="1"/>
                    <a:pt x="9912" y="30"/>
                    <a:pt x="9858" y="97"/>
                  </a:cubicBezTo>
                  <a:cubicBezTo>
                    <a:pt x="9357" y="798"/>
                    <a:pt x="9057" y="1698"/>
                    <a:pt x="8690" y="2499"/>
                  </a:cubicBezTo>
                  <a:cubicBezTo>
                    <a:pt x="8323" y="3366"/>
                    <a:pt x="7890" y="4200"/>
                    <a:pt x="7556" y="5034"/>
                  </a:cubicBezTo>
                  <a:cubicBezTo>
                    <a:pt x="6856" y="6702"/>
                    <a:pt x="6155" y="8337"/>
                    <a:pt x="5488" y="10004"/>
                  </a:cubicBezTo>
                  <a:cubicBezTo>
                    <a:pt x="4821" y="11672"/>
                    <a:pt x="4120" y="13340"/>
                    <a:pt x="3453" y="15008"/>
                  </a:cubicBezTo>
                  <a:cubicBezTo>
                    <a:pt x="2853" y="16509"/>
                    <a:pt x="2452" y="18010"/>
                    <a:pt x="2019" y="19545"/>
                  </a:cubicBezTo>
                  <a:cubicBezTo>
                    <a:pt x="1552" y="21212"/>
                    <a:pt x="1018" y="22947"/>
                    <a:pt x="51" y="24381"/>
                  </a:cubicBezTo>
                  <a:cubicBezTo>
                    <a:pt x="1" y="24456"/>
                    <a:pt x="82" y="24550"/>
                    <a:pt x="154" y="24550"/>
                  </a:cubicBezTo>
                  <a:cubicBezTo>
                    <a:pt x="178" y="24550"/>
                    <a:pt x="201" y="24540"/>
                    <a:pt x="218" y="24515"/>
                  </a:cubicBezTo>
                  <a:cubicBezTo>
                    <a:pt x="2186" y="22113"/>
                    <a:pt x="2553" y="18978"/>
                    <a:pt x="3620" y="16142"/>
                  </a:cubicBezTo>
                  <a:cubicBezTo>
                    <a:pt x="4220" y="14441"/>
                    <a:pt x="5021" y="12773"/>
                    <a:pt x="5788" y="11105"/>
                  </a:cubicBezTo>
                  <a:cubicBezTo>
                    <a:pt x="6522" y="9371"/>
                    <a:pt x="7289" y="7669"/>
                    <a:pt x="7990" y="5968"/>
                  </a:cubicBezTo>
                  <a:cubicBezTo>
                    <a:pt x="8357" y="5034"/>
                    <a:pt x="8724" y="4134"/>
                    <a:pt x="9124" y="3166"/>
                  </a:cubicBezTo>
                  <a:cubicBezTo>
                    <a:pt x="9491" y="2199"/>
                    <a:pt x="10058" y="1198"/>
                    <a:pt x="10225" y="164"/>
                  </a:cubicBezTo>
                  <a:cubicBezTo>
                    <a:pt x="10225" y="65"/>
                    <a:pt x="10142" y="1"/>
                    <a:pt x="100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051275" y="1329650"/>
              <a:ext cx="444500" cy="158550"/>
            </a:xfrm>
            <a:custGeom>
              <a:avLst/>
              <a:gdLst/>
              <a:ahLst/>
              <a:cxnLst/>
              <a:rect l="l" t="t" r="r" b="b"/>
              <a:pathLst>
                <a:path w="17780" h="6342" extrusionOk="0">
                  <a:moveTo>
                    <a:pt x="173" y="1"/>
                  </a:moveTo>
                  <a:cubicBezTo>
                    <a:pt x="116" y="1"/>
                    <a:pt x="75" y="29"/>
                    <a:pt x="34" y="70"/>
                  </a:cubicBezTo>
                  <a:cubicBezTo>
                    <a:pt x="1" y="170"/>
                    <a:pt x="1" y="304"/>
                    <a:pt x="101" y="371"/>
                  </a:cubicBezTo>
                  <a:cubicBezTo>
                    <a:pt x="1335" y="1338"/>
                    <a:pt x="2669" y="2072"/>
                    <a:pt x="4104" y="2806"/>
                  </a:cubicBezTo>
                  <a:cubicBezTo>
                    <a:pt x="5505" y="3506"/>
                    <a:pt x="6906" y="4073"/>
                    <a:pt x="8440" y="4540"/>
                  </a:cubicBezTo>
                  <a:cubicBezTo>
                    <a:pt x="9874" y="5007"/>
                    <a:pt x="11375" y="5407"/>
                    <a:pt x="12943" y="5741"/>
                  </a:cubicBezTo>
                  <a:cubicBezTo>
                    <a:pt x="14444" y="6075"/>
                    <a:pt x="15979" y="6341"/>
                    <a:pt x="17546" y="6341"/>
                  </a:cubicBezTo>
                  <a:cubicBezTo>
                    <a:pt x="17680" y="6341"/>
                    <a:pt x="17780" y="6241"/>
                    <a:pt x="17780" y="6175"/>
                  </a:cubicBezTo>
                  <a:cubicBezTo>
                    <a:pt x="17780" y="6075"/>
                    <a:pt x="17713" y="5975"/>
                    <a:pt x="17613" y="5975"/>
                  </a:cubicBezTo>
                  <a:cubicBezTo>
                    <a:pt x="16846" y="5874"/>
                    <a:pt x="16112" y="5741"/>
                    <a:pt x="15345" y="5574"/>
                  </a:cubicBezTo>
                  <a:cubicBezTo>
                    <a:pt x="14611" y="5474"/>
                    <a:pt x="13844" y="5307"/>
                    <a:pt x="13110" y="5074"/>
                  </a:cubicBezTo>
                  <a:cubicBezTo>
                    <a:pt x="11609" y="4707"/>
                    <a:pt x="10141" y="4240"/>
                    <a:pt x="8673" y="3806"/>
                  </a:cubicBezTo>
                  <a:cubicBezTo>
                    <a:pt x="7206" y="3339"/>
                    <a:pt x="5805" y="2739"/>
                    <a:pt x="4370" y="2172"/>
                  </a:cubicBezTo>
                  <a:cubicBezTo>
                    <a:pt x="3670" y="1838"/>
                    <a:pt x="2969" y="1505"/>
                    <a:pt x="2302" y="1171"/>
                  </a:cubicBezTo>
                  <a:cubicBezTo>
                    <a:pt x="1635" y="804"/>
                    <a:pt x="935" y="404"/>
                    <a:pt x="301" y="37"/>
                  </a:cubicBezTo>
                  <a:cubicBezTo>
                    <a:pt x="250" y="11"/>
                    <a:pt x="209" y="1"/>
                    <a:pt x="173" y="1"/>
                  </a:cubicBezTo>
                  <a:close/>
                </a:path>
              </a:pathLst>
            </a:custGeom>
            <a:solidFill>
              <a:srgbClr val="897E7E"/>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ctrTitle"/>
          </p:nvPr>
        </p:nvSpPr>
        <p:spPr>
          <a:xfrm>
            <a:off x="4692225" y="2512325"/>
            <a:ext cx="3651600" cy="5778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sz="5300"/>
            </a:lvl1pPr>
            <a:lvl2pPr lvl="1" algn="ctr" rtl="0">
              <a:spcBef>
                <a:spcPts val="0"/>
              </a:spcBef>
              <a:spcAft>
                <a:spcPts val="0"/>
              </a:spcAft>
              <a:buClr>
                <a:srgbClr val="233C4F"/>
              </a:buClr>
              <a:buSzPts val="1800"/>
              <a:buNone/>
              <a:defRPr sz="1800">
                <a:solidFill>
                  <a:srgbClr val="233C4F"/>
                </a:solidFill>
              </a:defRPr>
            </a:lvl2pPr>
            <a:lvl3pPr lvl="2" algn="ctr" rtl="0">
              <a:spcBef>
                <a:spcPts val="0"/>
              </a:spcBef>
              <a:spcAft>
                <a:spcPts val="0"/>
              </a:spcAft>
              <a:buClr>
                <a:srgbClr val="233C4F"/>
              </a:buClr>
              <a:buSzPts val="1800"/>
              <a:buNone/>
              <a:defRPr sz="1800">
                <a:solidFill>
                  <a:srgbClr val="233C4F"/>
                </a:solidFill>
              </a:defRPr>
            </a:lvl3pPr>
            <a:lvl4pPr lvl="3" algn="ctr" rtl="0">
              <a:spcBef>
                <a:spcPts val="0"/>
              </a:spcBef>
              <a:spcAft>
                <a:spcPts val="0"/>
              </a:spcAft>
              <a:buClr>
                <a:srgbClr val="233C4F"/>
              </a:buClr>
              <a:buSzPts val="1800"/>
              <a:buNone/>
              <a:defRPr sz="1800">
                <a:solidFill>
                  <a:srgbClr val="233C4F"/>
                </a:solidFill>
              </a:defRPr>
            </a:lvl4pPr>
            <a:lvl5pPr lvl="4" algn="ctr" rtl="0">
              <a:spcBef>
                <a:spcPts val="0"/>
              </a:spcBef>
              <a:spcAft>
                <a:spcPts val="0"/>
              </a:spcAft>
              <a:buClr>
                <a:srgbClr val="233C4F"/>
              </a:buClr>
              <a:buSzPts val="1800"/>
              <a:buNone/>
              <a:defRPr sz="1800">
                <a:solidFill>
                  <a:srgbClr val="233C4F"/>
                </a:solidFill>
              </a:defRPr>
            </a:lvl5pPr>
            <a:lvl6pPr lvl="5" algn="ctr" rtl="0">
              <a:spcBef>
                <a:spcPts val="0"/>
              </a:spcBef>
              <a:spcAft>
                <a:spcPts val="0"/>
              </a:spcAft>
              <a:buClr>
                <a:srgbClr val="233C4F"/>
              </a:buClr>
              <a:buSzPts val="1800"/>
              <a:buNone/>
              <a:defRPr sz="1800">
                <a:solidFill>
                  <a:srgbClr val="233C4F"/>
                </a:solidFill>
              </a:defRPr>
            </a:lvl6pPr>
            <a:lvl7pPr lvl="6" algn="ctr" rtl="0">
              <a:spcBef>
                <a:spcPts val="0"/>
              </a:spcBef>
              <a:spcAft>
                <a:spcPts val="0"/>
              </a:spcAft>
              <a:buClr>
                <a:srgbClr val="233C4F"/>
              </a:buClr>
              <a:buSzPts val="1800"/>
              <a:buNone/>
              <a:defRPr sz="1800">
                <a:solidFill>
                  <a:srgbClr val="233C4F"/>
                </a:solidFill>
              </a:defRPr>
            </a:lvl7pPr>
            <a:lvl8pPr lvl="7" algn="ctr" rtl="0">
              <a:spcBef>
                <a:spcPts val="0"/>
              </a:spcBef>
              <a:spcAft>
                <a:spcPts val="0"/>
              </a:spcAft>
              <a:buClr>
                <a:srgbClr val="233C4F"/>
              </a:buClr>
              <a:buSzPts val="1800"/>
              <a:buNone/>
              <a:defRPr sz="1800">
                <a:solidFill>
                  <a:srgbClr val="233C4F"/>
                </a:solidFill>
              </a:defRPr>
            </a:lvl8pPr>
            <a:lvl9pPr lvl="8" algn="ctr" rtl="0">
              <a:spcBef>
                <a:spcPts val="0"/>
              </a:spcBef>
              <a:spcAft>
                <a:spcPts val="0"/>
              </a:spcAft>
              <a:buClr>
                <a:srgbClr val="233C4F"/>
              </a:buClr>
              <a:buSzPts val="1800"/>
              <a:buNone/>
              <a:defRPr sz="1800">
                <a:solidFill>
                  <a:srgbClr val="233C4F"/>
                </a:solidFill>
              </a:defRPr>
            </a:lvl9pPr>
          </a:lstStyle>
          <a:p>
            <a:endParaRPr/>
          </a:p>
        </p:txBody>
      </p:sp>
      <p:sp>
        <p:nvSpPr>
          <p:cNvPr id="53" name="Google Shape;53;p3"/>
          <p:cNvSpPr txBox="1">
            <a:spLocks noGrp="1"/>
          </p:cNvSpPr>
          <p:nvPr>
            <p:ph type="subTitle" idx="1"/>
          </p:nvPr>
        </p:nvSpPr>
        <p:spPr>
          <a:xfrm>
            <a:off x="4692325" y="3056925"/>
            <a:ext cx="2633100" cy="5778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SzPts val="1300"/>
              <a:buNone/>
              <a:defRPr b="0"/>
            </a:lvl1pPr>
            <a:lvl2pPr lvl="1" algn="ctr" rtl="0">
              <a:lnSpc>
                <a:spcPct val="100000"/>
              </a:lnSpc>
              <a:spcBef>
                <a:spcPts val="0"/>
              </a:spcBef>
              <a:spcAft>
                <a:spcPts val="0"/>
              </a:spcAft>
              <a:buClr>
                <a:srgbClr val="541C1D"/>
              </a:buClr>
              <a:buSzPts val="1600"/>
              <a:buNone/>
              <a:defRPr>
                <a:solidFill>
                  <a:srgbClr val="541C1D"/>
                </a:solidFill>
              </a:defRPr>
            </a:lvl2pPr>
            <a:lvl3pPr lvl="2" algn="ctr" rtl="0">
              <a:lnSpc>
                <a:spcPct val="100000"/>
              </a:lnSpc>
              <a:spcBef>
                <a:spcPts val="0"/>
              </a:spcBef>
              <a:spcAft>
                <a:spcPts val="0"/>
              </a:spcAft>
              <a:buClr>
                <a:srgbClr val="541C1D"/>
              </a:buClr>
              <a:buSzPts val="1600"/>
              <a:buNone/>
              <a:defRPr>
                <a:solidFill>
                  <a:srgbClr val="541C1D"/>
                </a:solidFill>
              </a:defRPr>
            </a:lvl3pPr>
            <a:lvl4pPr lvl="3" algn="ctr" rtl="0">
              <a:lnSpc>
                <a:spcPct val="100000"/>
              </a:lnSpc>
              <a:spcBef>
                <a:spcPts val="0"/>
              </a:spcBef>
              <a:spcAft>
                <a:spcPts val="0"/>
              </a:spcAft>
              <a:buClr>
                <a:srgbClr val="541C1D"/>
              </a:buClr>
              <a:buSzPts val="1600"/>
              <a:buNone/>
              <a:defRPr>
                <a:solidFill>
                  <a:srgbClr val="541C1D"/>
                </a:solidFill>
              </a:defRPr>
            </a:lvl4pPr>
            <a:lvl5pPr lvl="4" algn="ctr" rtl="0">
              <a:lnSpc>
                <a:spcPct val="100000"/>
              </a:lnSpc>
              <a:spcBef>
                <a:spcPts val="0"/>
              </a:spcBef>
              <a:spcAft>
                <a:spcPts val="0"/>
              </a:spcAft>
              <a:buClr>
                <a:srgbClr val="541C1D"/>
              </a:buClr>
              <a:buSzPts val="1600"/>
              <a:buNone/>
              <a:defRPr>
                <a:solidFill>
                  <a:srgbClr val="541C1D"/>
                </a:solidFill>
              </a:defRPr>
            </a:lvl5pPr>
            <a:lvl6pPr lvl="5" algn="ctr" rtl="0">
              <a:lnSpc>
                <a:spcPct val="100000"/>
              </a:lnSpc>
              <a:spcBef>
                <a:spcPts val="0"/>
              </a:spcBef>
              <a:spcAft>
                <a:spcPts val="0"/>
              </a:spcAft>
              <a:buClr>
                <a:srgbClr val="541C1D"/>
              </a:buClr>
              <a:buSzPts val="1600"/>
              <a:buNone/>
              <a:defRPr>
                <a:solidFill>
                  <a:srgbClr val="541C1D"/>
                </a:solidFill>
              </a:defRPr>
            </a:lvl6pPr>
            <a:lvl7pPr lvl="6" algn="ctr" rtl="0">
              <a:lnSpc>
                <a:spcPct val="100000"/>
              </a:lnSpc>
              <a:spcBef>
                <a:spcPts val="0"/>
              </a:spcBef>
              <a:spcAft>
                <a:spcPts val="0"/>
              </a:spcAft>
              <a:buClr>
                <a:srgbClr val="541C1D"/>
              </a:buClr>
              <a:buSzPts val="1600"/>
              <a:buNone/>
              <a:defRPr>
                <a:solidFill>
                  <a:srgbClr val="541C1D"/>
                </a:solidFill>
              </a:defRPr>
            </a:lvl7pPr>
            <a:lvl8pPr lvl="7" algn="ctr" rtl="0">
              <a:lnSpc>
                <a:spcPct val="100000"/>
              </a:lnSpc>
              <a:spcBef>
                <a:spcPts val="0"/>
              </a:spcBef>
              <a:spcAft>
                <a:spcPts val="0"/>
              </a:spcAft>
              <a:buClr>
                <a:srgbClr val="541C1D"/>
              </a:buClr>
              <a:buSzPts val="1600"/>
              <a:buNone/>
              <a:defRPr>
                <a:solidFill>
                  <a:srgbClr val="541C1D"/>
                </a:solidFill>
              </a:defRPr>
            </a:lvl8pPr>
            <a:lvl9pPr lvl="8" algn="ctr" rtl="0">
              <a:lnSpc>
                <a:spcPct val="100000"/>
              </a:lnSpc>
              <a:spcBef>
                <a:spcPts val="0"/>
              </a:spcBef>
              <a:spcAft>
                <a:spcPts val="0"/>
              </a:spcAft>
              <a:buClr>
                <a:srgbClr val="541C1D"/>
              </a:buClr>
              <a:buSzPts val="1600"/>
              <a:buNone/>
              <a:defRPr>
                <a:solidFill>
                  <a:srgbClr val="541C1D"/>
                </a:solidFill>
              </a:defRPr>
            </a:lvl9pPr>
          </a:lstStyle>
          <a:p>
            <a:endParaRPr/>
          </a:p>
        </p:txBody>
      </p:sp>
      <p:sp>
        <p:nvSpPr>
          <p:cNvPr id="54" name="Google Shape;54;p3"/>
          <p:cNvSpPr txBox="1">
            <a:spLocks noGrp="1"/>
          </p:cNvSpPr>
          <p:nvPr>
            <p:ph type="title" idx="2" hasCustomPrompt="1"/>
          </p:nvPr>
        </p:nvSpPr>
        <p:spPr>
          <a:xfrm>
            <a:off x="4692150" y="1852600"/>
            <a:ext cx="3651600" cy="5778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5500"/>
              <a:buNone/>
              <a:defRPr sz="4800"/>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3"/>
          <p:cNvSpPr/>
          <p:nvPr/>
        </p:nvSpPr>
        <p:spPr>
          <a:xfrm rot="344346">
            <a:off x="480452" y="655498"/>
            <a:ext cx="10168802" cy="2133352"/>
          </a:xfrm>
          <a:custGeom>
            <a:avLst/>
            <a:gdLst/>
            <a:ahLst/>
            <a:cxnLst/>
            <a:rect l="l" t="t" r="r" b="b"/>
            <a:pathLst>
              <a:path w="406747" h="85333" extrusionOk="0">
                <a:moveTo>
                  <a:pt x="26611" y="43450"/>
                </a:moveTo>
                <a:cubicBezTo>
                  <a:pt x="22593" y="44990"/>
                  <a:pt x="-8550" y="50482"/>
                  <a:pt x="2500" y="52692"/>
                </a:cubicBezTo>
                <a:cubicBezTo>
                  <a:pt x="13551" y="54902"/>
                  <a:pt x="40073" y="63542"/>
                  <a:pt x="92914" y="56711"/>
                </a:cubicBezTo>
                <a:cubicBezTo>
                  <a:pt x="145756" y="49880"/>
                  <a:pt x="284857" y="6950"/>
                  <a:pt x="319549" y="11705"/>
                </a:cubicBezTo>
                <a:cubicBezTo>
                  <a:pt x="354241" y="16460"/>
                  <a:pt x="308432" y="86714"/>
                  <a:pt x="301065" y="85241"/>
                </a:cubicBezTo>
                <a:cubicBezTo>
                  <a:pt x="293698" y="83768"/>
                  <a:pt x="257733" y="13916"/>
                  <a:pt x="275347" y="2865"/>
                </a:cubicBezTo>
                <a:cubicBezTo>
                  <a:pt x="292961" y="-8185"/>
                  <a:pt x="384847" y="16259"/>
                  <a:pt x="406747" y="18938"/>
                </a:cubicBezTo>
              </a:path>
            </a:pathLst>
          </a:custGeom>
          <a:noFill/>
          <a:ln w="19050" cap="flat" cmpd="sng">
            <a:solidFill>
              <a:schemeClr val="dk2"/>
            </a:solidFill>
            <a:prstDash val="dash"/>
            <a:round/>
            <a:headEnd type="none" w="med" len="med"/>
            <a:tailEnd type="none" w="med" len="med"/>
          </a:ln>
        </p:spPr>
      </p:sp>
      <p:sp>
        <p:nvSpPr>
          <p:cNvPr id="56" name="Google Shape;56;p3"/>
          <p:cNvSpPr/>
          <p:nvPr/>
        </p:nvSpPr>
        <p:spPr>
          <a:xfrm>
            <a:off x="7618038" y="423577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618047" y="38553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3"/>
          <p:cNvGrpSpPr/>
          <p:nvPr/>
        </p:nvGrpSpPr>
        <p:grpSpPr>
          <a:xfrm rot="1056892">
            <a:off x="5597918" y="551188"/>
            <a:ext cx="1509128" cy="960744"/>
            <a:chOff x="3908800" y="4074100"/>
            <a:chExt cx="1374325" cy="874925"/>
          </a:xfrm>
        </p:grpSpPr>
        <p:sp>
          <p:nvSpPr>
            <p:cNvPr id="59" name="Google Shape;59;p3"/>
            <p:cNvSpPr/>
            <p:nvPr/>
          </p:nvSpPr>
          <p:spPr>
            <a:xfrm>
              <a:off x="3908800" y="4074100"/>
              <a:ext cx="1374325" cy="874925"/>
            </a:xfrm>
            <a:custGeom>
              <a:avLst/>
              <a:gdLst/>
              <a:ahLst/>
              <a:cxnLst/>
              <a:rect l="l" t="t" r="r" b="b"/>
              <a:pathLst>
                <a:path w="54973" h="34997" extrusionOk="0">
                  <a:moveTo>
                    <a:pt x="48538" y="1"/>
                  </a:moveTo>
                  <a:cubicBezTo>
                    <a:pt x="46825" y="1"/>
                    <a:pt x="34" y="22856"/>
                    <a:pt x="34" y="23187"/>
                  </a:cubicBezTo>
                  <a:cubicBezTo>
                    <a:pt x="0" y="23855"/>
                    <a:pt x="4637" y="34896"/>
                    <a:pt x="5538" y="34996"/>
                  </a:cubicBezTo>
                  <a:cubicBezTo>
                    <a:pt x="5544" y="34997"/>
                    <a:pt x="5551" y="34997"/>
                    <a:pt x="5559" y="34997"/>
                  </a:cubicBezTo>
                  <a:cubicBezTo>
                    <a:pt x="7676" y="34997"/>
                    <a:pt x="53208" y="12608"/>
                    <a:pt x="54072" y="11212"/>
                  </a:cubicBezTo>
                  <a:cubicBezTo>
                    <a:pt x="54973" y="9845"/>
                    <a:pt x="49636" y="338"/>
                    <a:pt x="48568" y="4"/>
                  </a:cubicBezTo>
                  <a:cubicBezTo>
                    <a:pt x="48561" y="2"/>
                    <a:pt x="48551" y="1"/>
                    <a:pt x="48538"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3980525" y="4608950"/>
              <a:ext cx="56725" cy="119900"/>
            </a:xfrm>
            <a:custGeom>
              <a:avLst/>
              <a:gdLst/>
              <a:ahLst/>
              <a:cxnLst/>
              <a:rect l="l" t="t" r="r" b="b"/>
              <a:pathLst>
                <a:path w="2269" h="4796" extrusionOk="0">
                  <a:moveTo>
                    <a:pt x="259" y="1"/>
                  </a:moveTo>
                  <a:cubicBezTo>
                    <a:pt x="225" y="1"/>
                    <a:pt x="193" y="19"/>
                    <a:pt x="167" y="59"/>
                  </a:cubicBezTo>
                  <a:cubicBezTo>
                    <a:pt x="67" y="126"/>
                    <a:pt x="0" y="192"/>
                    <a:pt x="67" y="326"/>
                  </a:cubicBezTo>
                  <a:cubicBezTo>
                    <a:pt x="367" y="1093"/>
                    <a:pt x="701" y="1793"/>
                    <a:pt x="1067" y="2561"/>
                  </a:cubicBezTo>
                  <a:cubicBezTo>
                    <a:pt x="1401" y="3295"/>
                    <a:pt x="1735" y="4062"/>
                    <a:pt x="2102" y="4762"/>
                  </a:cubicBezTo>
                  <a:cubicBezTo>
                    <a:pt x="2135" y="4796"/>
                    <a:pt x="2168" y="4796"/>
                    <a:pt x="2235" y="4796"/>
                  </a:cubicBezTo>
                  <a:cubicBezTo>
                    <a:pt x="2268" y="4762"/>
                    <a:pt x="2268" y="4729"/>
                    <a:pt x="2268" y="4662"/>
                  </a:cubicBezTo>
                  <a:cubicBezTo>
                    <a:pt x="2001" y="3895"/>
                    <a:pt x="1735" y="3128"/>
                    <a:pt x="1401" y="2394"/>
                  </a:cubicBezTo>
                  <a:cubicBezTo>
                    <a:pt x="1067" y="1627"/>
                    <a:pt x="767" y="893"/>
                    <a:pt x="434" y="126"/>
                  </a:cubicBezTo>
                  <a:cubicBezTo>
                    <a:pt x="373" y="45"/>
                    <a:pt x="312" y="1"/>
                    <a:pt x="25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022200" y="4590925"/>
              <a:ext cx="37550" cy="78725"/>
            </a:xfrm>
            <a:custGeom>
              <a:avLst/>
              <a:gdLst/>
              <a:ahLst/>
              <a:cxnLst/>
              <a:rect l="l" t="t" r="r" b="b"/>
              <a:pathLst>
                <a:path w="1502" h="3149" extrusionOk="0">
                  <a:moveTo>
                    <a:pt x="242" y="1"/>
                  </a:moveTo>
                  <a:cubicBezTo>
                    <a:pt x="217" y="1"/>
                    <a:pt x="191" y="5"/>
                    <a:pt x="168" y="13"/>
                  </a:cubicBezTo>
                  <a:cubicBezTo>
                    <a:pt x="34" y="79"/>
                    <a:pt x="1" y="179"/>
                    <a:pt x="34" y="313"/>
                  </a:cubicBezTo>
                  <a:cubicBezTo>
                    <a:pt x="268" y="813"/>
                    <a:pt x="468" y="1247"/>
                    <a:pt x="668" y="1714"/>
                  </a:cubicBezTo>
                  <a:cubicBezTo>
                    <a:pt x="868" y="2181"/>
                    <a:pt x="1102" y="2648"/>
                    <a:pt x="1335" y="3082"/>
                  </a:cubicBezTo>
                  <a:cubicBezTo>
                    <a:pt x="1369" y="3148"/>
                    <a:pt x="1435" y="3148"/>
                    <a:pt x="1469" y="3148"/>
                  </a:cubicBezTo>
                  <a:cubicBezTo>
                    <a:pt x="1502" y="3082"/>
                    <a:pt x="1502" y="3048"/>
                    <a:pt x="1502" y="3015"/>
                  </a:cubicBezTo>
                  <a:cubicBezTo>
                    <a:pt x="1369" y="2514"/>
                    <a:pt x="1202" y="2014"/>
                    <a:pt x="1002" y="1547"/>
                  </a:cubicBezTo>
                  <a:cubicBezTo>
                    <a:pt x="801" y="1113"/>
                    <a:pt x="635" y="613"/>
                    <a:pt x="435"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068075" y="4567050"/>
              <a:ext cx="37550" cy="78400"/>
            </a:xfrm>
            <a:custGeom>
              <a:avLst/>
              <a:gdLst/>
              <a:ahLst/>
              <a:cxnLst/>
              <a:rect l="l" t="t" r="r" b="b"/>
              <a:pathLst>
                <a:path w="1502" h="3136" extrusionOk="0">
                  <a:moveTo>
                    <a:pt x="167" y="0"/>
                  </a:moveTo>
                  <a:cubicBezTo>
                    <a:pt x="34" y="100"/>
                    <a:pt x="1" y="167"/>
                    <a:pt x="34" y="301"/>
                  </a:cubicBezTo>
                  <a:cubicBezTo>
                    <a:pt x="267" y="801"/>
                    <a:pt x="468" y="1268"/>
                    <a:pt x="668" y="1735"/>
                  </a:cubicBezTo>
                  <a:cubicBezTo>
                    <a:pt x="868" y="2169"/>
                    <a:pt x="1101" y="2636"/>
                    <a:pt x="1335" y="3103"/>
                  </a:cubicBezTo>
                  <a:cubicBezTo>
                    <a:pt x="1368" y="3136"/>
                    <a:pt x="1435" y="3136"/>
                    <a:pt x="1468" y="3136"/>
                  </a:cubicBezTo>
                  <a:cubicBezTo>
                    <a:pt x="1502" y="3103"/>
                    <a:pt x="1502" y="3069"/>
                    <a:pt x="1502" y="3002"/>
                  </a:cubicBezTo>
                  <a:cubicBezTo>
                    <a:pt x="1368" y="2502"/>
                    <a:pt x="1235" y="2002"/>
                    <a:pt x="1001" y="1568"/>
                  </a:cubicBezTo>
                  <a:cubicBezTo>
                    <a:pt x="801" y="1101"/>
                    <a:pt x="634" y="601"/>
                    <a:pt x="434" y="134"/>
                  </a:cubicBezTo>
                  <a:cubicBezTo>
                    <a:pt x="401" y="67"/>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114775" y="4543025"/>
              <a:ext cx="38375" cy="78250"/>
            </a:xfrm>
            <a:custGeom>
              <a:avLst/>
              <a:gdLst/>
              <a:ahLst/>
              <a:cxnLst/>
              <a:rect l="l" t="t" r="r" b="b"/>
              <a:pathLst>
                <a:path w="1535" h="3130" extrusionOk="0">
                  <a:moveTo>
                    <a:pt x="256" y="0"/>
                  </a:moveTo>
                  <a:cubicBezTo>
                    <a:pt x="226" y="0"/>
                    <a:pt x="195" y="9"/>
                    <a:pt x="167" y="27"/>
                  </a:cubicBezTo>
                  <a:cubicBezTo>
                    <a:pt x="67" y="94"/>
                    <a:pt x="1" y="194"/>
                    <a:pt x="67" y="294"/>
                  </a:cubicBezTo>
                  <a:cubicBezTo>
                    <a:pt x="267" y="795"/>
                    <a:pt x="468" y="1262"/>
                    <a:pt x="668" y="1729"/>
                  </a:cubicBezTo>
                  <a:cubicBezTo>
                    <a:pt x="901" y="2196"/>
                    <a:pt x="1101" y="2629"/>
                    <a:pt x="1335" y="3096"/>
                  </a:cubicBezTo>
                  <a:cubicBezTo>
                    <a:pt x="1402" y="3130"/>
                    <a:pt x="1435" y="3130"/>
                    <a:pt x="1468" y="3130"/>
                  </a:cubicBezTo>
                  <a:cubicBezTo>
                    <a:pt x="1535" y="3096"/>
                    <a:pt x="1535" y="3063"/>
                    <a:pt x="1535" y="3029"/>
                  </a:cubicBezTo>
                  <a:cubicBezTo>
                    <a:pt x="1402" y="2529"/>
                    <a:pt x="1235" y="2029"/>
                    <a:pt x="1035" y="1562"/>
                  </a:cubicBezTo>
                  <a:cubicBezTo>
                    <a:pt x="801" y="1095"/>
                    <a:pt x="634" y="594"/>
                    <a:pt x="434" y="127"/>
                  </a:cubicBezTo>
                  <a:cubicBezTo>
                    <a:pt x="410" y="55"/>
                    <a:pt x="334" y="0"/>
                    <a:pt x="25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158150" y="4524525"/>
              <a:ext cx="37550" cy="78400"/>
            </a:xfrm>
            <a:custGeom>
              <a:avLst/>
              <a:gdLst/>
              <a:ahLst/>
              <a:cxnLst/>
              <a:rect l="l" t="t" r="r" b="b"/>
              <a:pathLst>
                <a:path w="1502" h="3136" extrusionOk="0">
                  <a:moveTo>
                    <a:pt x="167" y="0"/>
                  </a:moveTo>
                  <a:cubicBezTo>
                    <a:pt x="33" y="100"/>
                    <a:pt x="0" y="167"/>
                    <a:pt x="33" y="300"/>
                  </a:cubicBezTo>
                  <a:cubicBezTo>
                    <a:pt x="234" y="801"/>
                    <a:pt x="434" y="1234"/>
                    <a:pt x="667" y="1701"/>
                  </a:cubicBezTo>
                  <a:cubicBezTo>
                    <a:pt x="867" y="2168"/>
                    <a:pt x="1068" y="2635"/>
                    <a:pt x="1334" y="3102"/>
                  </a:cubicBezTo>
                  <a:cubicBezTo>
                    <a:pt x="1368" y="3136"/>
                    <a:pt x="1401" y="3136"/>
                    <a:pt x="1434" y="3136"/>
                  </a:cubicBezTo>
                  <a:cubicBezTo>
                    <a:pt x="1501" y="3102"/>
                    <a:pt x="1501" y="3036"/>
                    <a:pt x="1501" y="3002"/>
                  </a:cubicBezTo>
                  <a:cubicBezTo>
                    <a:pt x="1368" y="2502"/>
                    <a:pt x="1201" y="2002"/>
                    <a:pt x="1001" y="1535"/>
                  </a:cubicBezTo>
                  <a:cubicBezTo>
                    <a:pt x="767" y="1101"/>
                    <a:pt x="634" y="601"/>
                    <a:pt x="400" y="134"/>
                  </a:cubicBezTo>
                  <a:cubicBezTo>
                    <a:pt x="367" y="33"/>
                    <a:pt x="234"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195675" y="4503675"/>
              <a:ext cx="55900" cy="120100"/>
            </a:xfrm>
            <a:custGeom>
              <a:avLst/>
              <a:gdLst/>
              <a:ahLst/>
              <a:cxnLst/>
              <a:rect l="l" t="t" r="r" b="b"/>
              <a:pathLst>
                <a:path w="2236" h="4804" extrusionOk="0">
                  <a:moveTo>
                    <a:pt x="250" y="0"/>
                  </a:moveTo>
                  <a:cubicBezTo>
                    <a:pt x="219" y="0"/>
                    <a:pt x="189" y="11"/>
                    <a:pt x="167" y="33"/>
                  </a:cubicBezTo>
                  <a:cubicBezTo>
                    <a:pt x="34" y="134"/>
                    <a:pt x="0" y="200"/>
                    <a:pt x="34" y="334"/>
                  </a:cubicBezTo>
                  <a:cubicBezTo>
                    <a:pt x="367" y="1068"/>
                    <a:pt x="701" y="1801"/>
                    <a:pt x="1034" y="2535"/>
                  </a:cubicBezTo>
                  <a:cubicBezTo>
                    <a:pt x="1368" y="3303"/>
                    <a:pt x="1701" y="4036"/>
                    <a:pt x="2068" y="4770"/>
                  </a:cubicBezTo>
                  <a:cubicBezTo>
                    <a:pt x="2135" y="4804"/>
                    <a:pt x="2168" y="4804"/>
                    <a:pt x="2202" y="4804"/>
                  </a:cubicBezTo>
                  <a:cubicBezTo>
                    <a:pt x="2235" y="4770"/>
                    <a:pt x="2235" y="4704"/>
                    <a:pt x="2235" y="4670"/>
                  </a:cubicBezTo>
                  <a:cubicBezTo>
                    <a:pt x="2002" y="3870"/>
                    <a:pt x="1701" y="3136"/>
                    <a:pt x="1368" y="2369"/>
                  </a:cubicBezTo>
                  <a:cubicBezTo>
                    <a:pt x="1034" y="1635"/>
                    <a:pt x="734" y="867"/>
                    <a:pt x="400" y="134"/>
                  </a:cubicBezTo>
                  <a:cubicBezTo>
                    <a:pt x="378" y="45"/>
                    <a:pt x="312" y="0"/>
                    <a:pt x="25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37375" y="4485925"/>
              <a:ext cx="37550" cy="78650"/>
            </a:xfrm>
            <a:custGeom>
              <a:avLst/>
              <a:gdLst/>
              <a:ahLst/>
              <a:cxnLst/>
              <a:rect l="l" t="t" r="r" b="b"/>
              <a:pathLst>
                <a:path w="1502" h="3146" extrusionOk="0">
                  <a:moveTo>
                    <a:pt x="208" y="1"/>
                  </a:moveTo>
                  <a:cubicBezTo>
                    <a:pt x="193" y="1"/>
                    <a:pt x="179" y="4"/>
                    <a:pt x="167" y="10"/>
                  </a:cubicBezTo>
                  <a:cubicBezTo>
                    <a:pt x="33" y="76"/>
                    <a:pt x="0" y="176"/>
                    <a:pt x="33" y="310"/>
                  </a:cubicBezTo>
                  <a:cubicBezTo>
                    <a:pt x="234" y="810"/>
                    <a:pt x="434" y="1244"/>
                    <a:pt x="667" y="1711"/>
                  </a:cubicBezTo>
                  <a:cubicBezTo>
                    <a:pt x="867" y="2178"/>
                    <a:pt x="1067" y="2612"/>
                    <a:pt x="1334" y="3079"/>
                  </a:cubicBezTo>
                  <a:cubicBezTo>
                    <a:pt x="1368" y="3145"/>
                    <a:pt x="1401" y="3145"/>
                    <a:pt x="1434" y="3145"/>
                  </a:cubicBezTo>
                  <a:cubicBezTo>
                    <a:pt x="1501" y="3079"/>
                    <a:pt x="1501" y="3045"/>
                    <a:pt x="1501" y="3012"/>
                  </a:cubicBezTo>
                  <a:cubicBezTo>
                    <a:pt x="1368" y="2511"/>
                    <a:pt x="1201" y="2011"/>
                    <a:pt x="1001" y="1544"/>
                  </a:cubicBezTo>
                  <a:cubicBezTo>
                    <a:pt x="801" y="1077"/>
                    <a:pt x="634" y="577"/>
                    <a:pt x="400" y="143"/>
                  </a:cubicBezTo>
                  <a:cubicBezTo>
                    <a:pt x="373" y="61"/>
                    <a:pt x="278" y="1"/>
                    <a:pt x="20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284075" y="4462500"/>
              <a:ext cx="37550" cy="78725"/>
            </a:xfrm>
            <a:custGeom>
              <a:avLst/>
              <a:gdLst/>
              <a:ahLst/>
              <a:cxnLst/>
              <a:rect l="l" t="t" r="r" b="b"/>
              <a:pathLst>
                <a:path w="1502" h="3149" extrusionOk="0">
                  <a:moveTo>
                    <a:pt x="219" y="1"/>
                  </a:moveTo>
                  <a:cubicBezTo>
                    <a:pt x="200" y="1"/>
                    <a:pt x="183" y="5"/>
                    <a:pt x="167" y="13"/>
                  </a:cubicBezTo>
                  <a:cubicBezTo>
                    <a:pt x="33" y="113"/>
                    <a:pt x="0" y="179"/>
                    <a:pt x="33" y="313"/>
                  </a:cubicBezTo>
                  <a:cubicBezTo>
                    <a:pt x="234" y="813"/>
                    <a:pt x="467" y="1280"/>
                    <a:pt x="667" y="1747"/>
                  </a:cubicBezTo>
                  <a:cubicBezTo>
                    <a:pt x="867" y="2181"/>
                    <a:pt x="1067" y="2648"/>
                    <a:pt x="1334" y="3115"/>
                  </a:cubicBezTo>
                  <a:cubicBezTo>
                    <a:pt x="1368" y="3148"/>
                    <a:pt x="1401" y="3148"/>
                    <a:pt x="1468" y="3148"/>
                  </a:cubicBezTo>
                  <a:cubicBezTo>
                    <a:pt x="1501" y="3115"/>
                    <a:pt x="1501" y="3082"/>
                    <a:pt x="1501" y="3015"/>
                  </a:cubicBezTo>
                  <a:cubicBezTo>
                    <a:pt x="1368" y="2514"/>
                    <a:pt x="1201" y="2014"/>
                    <a:pt x="1001" y="1580"/>
                  </a:cubicBezTo>
                  <a:cubicBezTo>
                    <a:pt x="801" y="1113"/>
                    <a:pt x="634" y="613"/>
                    <a:pt x="434" y="146"/>
                  </a:cubicBezTo>
                  <a:cubicBezTo>
                    <a:pt x="357" y="44"/>
                    <a:pt x="281" y="1"/>
                    <a:pt x="21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29925" y="4437625"/>
              <a:ext cx="37550" cy="78575"/>
            </a:xfrm>
            <a:custGeom>
              <a:avLst/>
              <a:gdLst/>
              <a:ahLst/>
              <a:cxnLst/>
              <a:rect l="l" t="t" r="r" b="b"/>
              <a:pathLst>
                <a:path w="1502" h="3143" extrusionOk="0">
                  <a:moveTo>
                    <a:pt x="208" y="0"/>
                  </a:moveTo>
                  <a:cubicBezTo>
                    <a:pt x="195" y="0"/>
                    <a:pt x="181" y="2"/>
                    <a:pt x="167" y="7"/>
                  </a:cubicBezTo>
                  <a:cubicBezTo>
                    <a:pt x="34" y="107"/>
                    <a:pt x="1" y="174"/>
                    <a:pt x="34" y="307"/>
                  </a:cubicBezTo>
                  <a:cubicBezTo>
                    <a:pt x="234" y="807"/>
                    <a:pt x="468" y="1274"/>
                    <a:pt x="668" y="1708"/>
                  </a:cubicBezTo>
                  <a:cubicBezTo>
                    <a:pt x="868" y="2175"/>
                    <a:pt x="1068" y="2642"/>
                    <a:pt x="1335" y="3109"/>
                  </a:cubicBezTo>
                  <a:cubicBezTo>
                    <a:pt x="1368" y="3143"/>
                    <a:pt x="1402" y="3143"/>
                    <a:pt x="1468" y="3143"/>
                  </a:cubicBezTo>
                  <a:cubicBezTo>
                    <a:pt x="1502" y="3109"/>
                    <a:pt x="1502" y="3076"/>
                    <a:pt x="1502" y="3009"/>
                  </a:cubicBezTo>
                  <a:cubicBezTo>
                    <a:pt x="1368" y="2509"/>
                    <a:pt x="1202" y="2008"/>
                    <a:pt x="1001" y="1575"/>
                  </a:cubicBezTo>
                  <a:cubicBezTo>
                    <a:pt x="801" y="1108"/>
                    <a:pt x="634" y="607"/>
                    <a:pt x="434" y="140"/>
                  </a:cubicBezTo>
                  <a:cubicBezTo>
                    <a:pt x="377" y="83"/>
                    <a:pt x="294" y="0"/>
                    <a:pt x="20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72450" y="4419975"/>
              <a:ext cx="37550" cy="78700"/>
            </a:xfrm>
            <a:custGeom>
              <a:avLst/>
              <a:gdLst/>
              <a:ahLst/>
              <a:cxnLst/>
              <a:rect l="l" t="t" r="r" b="b"/>
              <a:pathLst>
                <a:path w="1502" h="3148" extrusionOk="0">
                  <a:moveTo>
                    <a:pt x="242" y="0"/>
                  </a:moveTo>
                  <a:cubicBezTo>
                    <a:pt x="217" y="0"/>
                    <a:pt x="191" y="5"/>
                    <a:pt x="168" y="12"/>
                  </a:cubicBezTo>
                  <a:cubicBezTo>
                    <a:pt x="34" y="112"/>
                    <a:pt x="1" y="179"/>
                    <a:pt x="34" y="313"/>
                  </a:cubicBezTo>
                  <a:cubicBezTo>
                    <a:pt x="268" y="813"/>
                    <a:pt x="468" y="1247"/>
                    <a:pt x="668" y="1714"/>
                  </a:cubicBezTo>
                  <a:cubicBezTo>
                    <a:pt x="868" y="2181"/>
                    <a:pt x="1102" y="2648"/>
                    <a:pt x="1335" y="3115"/>
                  </a:cubicBezTo>
                  <a:cubicBezTo>
                    <a:pt x="1369" y="3148"/>
                    <a:pt x="1435" y="3148"/>
                    <a:pt x="1469" y="3148"/>
                  </a:cubicBezTo>
                  <a:cubicBezTo>
                    <a:pt x="1502" y="3115"/>
                    <a:pt x="1502" y="3048"/>
                    <a:pt x="1502" y="3015"/>
                  </a:cubicBezTo>
                  <a:cubicBezTo>
                    <a:pt x="1369" y="2514"/>
                    <a:pt x="1235" y="2014"/>
                    <a:pt x="1002" y="1547"/>
                  </a:cubicBezTo>
                  <a:cubicBezTo>
                    <a:pt x="801" y="1113"/>
                    <a:pt x="635" y="613"/>
                    <a:pt x="435" y="146"/>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421650" y="4394425"/>
              <a:ext cx="56750" cy="120100"/>
            </a:xfrm>
            <a:custGeom>
              <a:avLst/>
              <a:gdLst/>
              <a:ahLst/>
              <a:cxnLst/>
              <a:rect l="l" t="t" r="r" b="b"/>
              <a:pathLst>
                <a:path w="2270" h="4804" extrusionOk="0">
                  <a:moveTo>
                    <a:pt x="267" y="0"/>
                  </a:moveTo>
                  <a:cubicBezTo>
                    <a:pt x="234" y="0"/>
                    <a:pt x="201" y="11"/>
                    <a:pt x="168" y="34"/>
                  </a:cubicBezTo>
                  <a:cubicBezTo>
                    <a:pt x="34" y="100"/>
                    <a:pt x="1" y="200"/>
                    <a:pt x="34" y="334"/>
                  </a:cubicBezTo>
                  <a:cubicBezTo>
                    <a:pt x="368" y="1068"/>
                    <a:pt x="701" y="1768"/>
                    <a:pt x="1035" y="2535"/>
                  </a:cubicBezTo>
                  <a:cubicBezTo>
                    <a:pt x="1369" y="3303"/>
                    <a:pt x="1702" y="4037"/>
                    <a:pt x="2102" y="4737"/>
                  </a:cubicBezTo>
                  <a:cubicBezTo>
                    <a:pt x="2136" y="4804"/>
                    <a:pt x="2169" y="4804"/>
                    <a:pt x="2203" y="4804"/>
                  </a:cubicBezTo>
                  <a:cubicBezTo>
                    <a:pt x="2269" y="4737"/>
                    <a:pt x="2269" y="4704"/>
                    <a:pt x="2269" y="4670"/>
                  </a:cubicBezTo>
                  <a:cubicBezTo>
                    <a:pt x="2002" y="3870"/>
                    <a:pt x="1702" y="3136"/>
                    <a:pt x="1369" y="2369"/>
                  </a:cubicBezTo>
                  <a:cubicBezTo>
                    <a:pt x="1035" y="1635"/>
                    <a:pt x="768" y="868"/>
                    <a:pt x="435" y="134"/>
                  </a:cubicBezTo>
                  <a:cubicBezTo>
                    <a:pt x="390" y="45"/>
                    <a:pt x="331" y="0"/>
                    <a:pt x="2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464200" y="4376225"/>
              <a:ext cx="37550" cy="78275"/>
            </a:xfrm>
            <a:custGeom>
              <a:avLst/>
              <a:gdLst/>
              <a:ahLst/>
              <a:cxnLst/>
              <a:rect l="l" t="t" r="r" b="b"/>
              <a:pathLst>
                <a:path w="1502" h="3131" extrusionOk="0">
                  <a:moveTo>
                    <a:pt x="244" y="1"/>
                  </a:moveTo>
                  <a:cubicBezTo>
                    <a:pt x="220" y="1"/>
                    <a:pt x="195" y="9"/>
                    <a:pt x="167" y="28"/>
                  </a:cubicBezTo>
                  <a:cubicBezTo>
                    <a:pt x="34" y="95"/>
                    <a:pt x="0" y="195"/>
                    <a:pt x="34" y="295"/>
                  </a:cubicBezTo>
                  <a:cubicBezTo>
                    <a:pt x="267" y="795"/>
                    <a:pt x="467" y="1262"/>
                    <a:pt x="667" y="1729"/>
                  </a:cubicBezTo>
                  <a:cubicBezTo>
                    <a:pt x="867" y="2196"/>
                    <a:pt x="1101" y="2630"/>
                    <a:pt x="1334" y="3097"/>
                  </a:cubicBezTo>
                  <a:cubicBezTo>
                    <a:pt x="1368" y="3130"/>
                    <a:pt x="1435" y="3130"/>
                    <a:pt x="1468" y="3130"/>
                  </a:cubicBezTo>
                  <a:cubicBezTo>
                    <a:pt x="1501" y="3097"/>
                    <a:pt x="1501" y="3063"/>
                    <a:pt x="1501" y="3030"/>
                  </a:cubicBezTo>
                  <a:cubicBezTo>
                    <a:pt x="1368" y="2530"/>
                    <a:pt x="1234" y="2029"/>
                    <a:pt x="1001" y="1562"/>
                  </a:cubicBezTo>
                  <a:cubicBezTo>
                    <a:pt x="801" y="1095"/>
                    <a:pt x="634" y="595"/>
                    <a:pt x="434" y="128"/>
                  </a:cubicBezTo>
                  <a:cubicBezTo>
                    <a:pt x="362" y="56"/>
                    <a:pt x="307" y="1"/>
                    <a:pt x="244"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510050" y="4353250"/>
              <a:ext cx="37550" cy="78725"/>
            </a:xfrm>
            <a:custGeom>
              <a:avLst/>
              <a:gdLst/>
              <a:ahLst/>
              <a:cxnLst/>
              <a:rect l="l" t="t" r="r" b="b"/>
              <a:pathLst>
                <a:path w="1502" h="3149" extrusionOk="0">
                  <a:moveTo>
                    <a:pt x="238" y="1"/>
                  </a:moveTo>
                  <a:cubicBezTo>
                    <a:pt x="215" y="1"/>
                    <a:pt x="191" y="5"/>
                    <a:pt x="168" y="13"/>
                  </a:cubicBezTo>
                  <a:cubicBezTo>
                    <a:pt x="34" y="113"/>
                    <a:pt x="1" y="180"/>
                    <a:pt x="34" y="313"/>
                  </a:cubicBezTo>
                  <a:cubicBezTo>
                    <a:pt x="268" y="813"/>
                    <a:pt x="468" y="1247"/>
                    <a:pt x="668" y="1714"/>
                  </a:cubicBezTo>
                  <a:cubicBezTo>
                    <a:pt x="868" y="2181"/>
                    <a:pt x="1102" y="2648"/>
                    <a:pt x="1335" y="3115"/>
                  </a:cubicBezTo>
                  <a:cubicBezTo>
                    <a:pt x="1368" y="3148"/>
                    <a:pt x="1435" y="3148"/>
                    <a:pt x="1469" y="3148"/>
                  </a:cubicBezTo>
                  <a:cubicBezTo>
                    <a:pt x="1502" y="3115"/>
                    <a:pt x="1502" y="3048"/>
                    <a:pt x="1502" y="3015"/>
                  </a:cubicBezTo>
                  <a:cubicBezTo>
                    <a:pt x="1368" y="2515"/>
                    <a:pt x="1202" y="2014"/>
                    <a:pt x="1002" y="1547"/>
                  </a:cubicBezTo>
                  <a:cubicBezTo>
                    <a:pt x="801" y="1114"/>
                    <a:pt x="635" y="613"/>
                    <a:pt x="434" y="146"/>
                  </a:cubicBezTo>
                  <a:cubicBezTo>
                    <a:pt x="384" y="44"/>
                    <a:pt x="313" y="1"/>
                    <a:pt x="23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556750" y="4328325"/>
              <a:ext cx="37550" cy="78625"/>
            </a:xfrm>
            <a:custGeom>
              <a:avLst/>
              <a:gdLst/>
              <a:ahLst/>
              <a:cxnLst/>
              <a:rect l="l" t="t" r="r" b="b"/>
              <a:pathLst>
                <a:path w="1502" h="3145" extrusionOk="0">
                  <a:moveTo>
                    <a:pt x="221" y="0"/>
                  </a:moveTo>
                  <a:cubicBezTo>
                    <a:pt x="203" y="0"/>
                    <a:pt x="185" y="3"/>
                    <a:pt x="168" y="9"/>
                  </a:cubicBezTo>
                  <a:cubicBezTo>
                    <a:pt x="68" y="109"/>
                    <a:pt x="1" y="176"/>
                    <a:pt x="68" y="309"/>
                  </a:cubicBezTo>
                  <a:cubicBezTo>
                    <a:pt x="268" y="810"/>
                    <a:pt x="468" y="1243"/>
                    <a:pt x="668" y="1710"/>
                  </a:cubicBezTo>
                  <a:cubicBezTo>
                    <a:pt x="901" y="2177"/>
                    <a:pt x="1102" y="2644"/>
                    <a:pt x="1335" y="3078"/>
                  </a:cubicBezTo>
                  <a:cubicBezTo>
                    <a:pt x="1402" y="3145"/>
                    <a:pt x="1435" y="3145"/>
                    <a:pt x="1469" y="3145"/>
                  </a:cubicBezTo>
                  <a:cubicBezTo>
                    <a:pt x="1502" y="3078"/>
                    <a:pt x="1502" y="3045"/>
                    <a:pt x="1502" y="3011"/>
                  </a:cubicBezTo>
                  <a:cubicBezTo>
                    <a:pt x="1402" y="2511"/>
                    <a:pt x="1235" y="2011"/>
                    <a:pt x="1002" y="1544"/>
                  </a:cubicBezTo>
                  <a:cubicBezTo>
                    <a:pt x="801" y="1110"/>
                    <a:pt x="635" y="610"/>
                    <a:pt x="434" y="143"/>
                  </a:cubicBezTo>
                  <a:cubicBezTo>
                    <a:pt x="380" y="60"/>
                    <a:pt x="302" y="0"/>
                    <a:pt x="221"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598450" y="4310725"/>
              <a:ext cx="38400" cy="78725"/>
            </a:xfrm>
            <a:custGeom>
              <a:avLst/>
              <a:gdLst/>
              <a:ahLst/>
              <a:cxnLst/>
              <a:rect l="l" t="t" r="r" b="b"/>
              <a:pathLst>
                <a:path w="1536" h="3149" extrusionOk="0">
                  <a:moveTo>
                    <a:pt x="242" y="1"/>
                  </a:moveTo>
                  <a:cubicBezTo>
                    <a:pt x="217" y="1"/>
                    <a:pt x="191" y="5"/>
                    <a:pt x="167" y="13"/>
                  </a:cubicBezTo>
                  <a:cubicBezTo>
                    <a:pt x="67" y="79"/>
                    <a:pt x="1" y="179"/>
                    <a:pt x="67" y="313"/>
                  </a:cubicBezTo>
                  <a:cubicBezTo>
                    <a:pt x="268" y="813"/>
                    <a:pt x="468" y="1247"/>
                    <a:pt x="668" y="1714"/>
                  </a:cubicBezTo>
                  <a:cubicBezTo>
                    <a:pt x="901" y="2181"/>
                    <a:pt x="1101" y="2614"/>
                    <a:pt x="1335" y="3081"/>
                  </a:cubicBezTo>
                  <a:cubicBezTo>
                    <a:pt x="1402" y="3148"/>
                    <a:pt x="1435" y="3148"/>
                    <a:pt x="1468" y="3148"/>
                  </a:cubicBezTo>
                  <a:cubicBezTo>
                    <a:pt x="1535" y="3081"/>
                    <a:pt x="1535" y="3048"/>
                    <a:pt x="1535" y="3015"/>
                  </a:cubicBezTo>
                  <a:cubicBezTo>
                    <a:pt x="1402" y="2514"/>
                    <a:pt x="1235" y="2014"/>
                    <a:pt x="1035" y="1547"/>
                  </a:cubicBezTo>
                  <a:cubicBezTo>
                    <a:pt x="801" y="1080"/>
                    <a:pt x="634" y="580"/>
                    <a:pt x="434" y="146"/>
                  </a:cubicBezTo>
                  <a:cubicBezTo>
                    <a:pt x="409" y="44"/>
                    <a:pt x="325" y="1"/>
                    <a:pt x="24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651825" y="4284775"/>
              <a:ext cx="56725" cy="119675"/>
            </a:xfrm>
            <a:custGeom>
              <a:avLst/>
              <a:gdLst/>
              <a:ahLst/>
              <a:cxnLst/>
              <a:rect l="l" t="t" r="r" b="b"/>
              <a:pathLst>
                <a:path w="2269" h="4787" extrusionOk="0">
                  <a:moveTo>
                    <a:pt x="279" y="0"/>
                  </a:moveTo>
                  <a:cubicBezTo>
                    <a:pt x="241" y="0"/>
                    <a:pt x="202" y="15"/>
                    <a:pt x="167" y="50"/>
                  </a:cubicBezTo>
                  <a:cubicBezTo>
                    <a:pt x="67" y="117"/>
                    <a:pt x="1" y="217"/>
                    <a:pt x="67" y="317"/>
                  </a:cubicBezTo>
                  <a:cubicBezTo>
                    <a:pt x="401" y="1084"/>
                    <a:pt x="734" y="1784"/>
                    <a:pt x="1068" y="2552"/>
                  </a:cubicBezTo>
                  <a:cubicBezTo>
                    <a:pt x="1402" y="3286"/>
                    <a:pt x="1735" y="4053"/>
                    <a:pt x="2102" y="4753"/>
                  </a:cubicBezTo>
                  <a:cubicBezTo>
                    <a:pt x="2135" y="4787"/>
                    <a:pt x="2169" y="4787"/>
                    <a:pt x="2235" y="4787"/>
                  </a:cubicBezTo>
                  <a:cubicBezTo>
                    <a:pt x="2269" y="4753"/>
                    <a:pt x="2269" y="4720"/>
                    <a:pt x="2269" y="4687"/>
                  </a:cubicBezTo>
                  <a:cubicBezTo>
                    <a:pt x="2002" y="3886"/>
                    <a:pt x="1735" y="3119"/>
                    <a:pt x="1402" y="2385"/>
                  </a:cubicBezTo>
                  <a:cubicBezTo>
                    <a:pt x="1068" y="1618"/>
                    <a:pt x="768" y="884"/>
                    <a:pt x="434" y="117"/>
                  </a:cubicBezTo>
                  <a:cubicBezTo>
                    <a:pt x="412" y="51"/>
                    <a:pt x="348" y="0"/>
                    <a:pt x="27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693525" y="4266675"/>
              <a:ext cx="37550" cy="78575"/>
            </a:xfrm>
            <a:custGeom>
              <a:avLst/>
              <a:gdLst/>
              <a:ahLst/>
              <a:cxnLst/>
              <a:rect l="l" t="t" r="r" b="b"/>
              <a:pathLst>
                <a:path w="1502" h="3143" extrusionOk="0">
                  <a:moveTo>
                    <a:pt x="210" y="0"/>
                  </a:moveTo>
                  <a:cubicBezTo>
                    <a:pt x="195" y="0"/>
                    <a:pt x="181" y="2"/>
                    <a:pt x="167" y="7"/>
                  </a:cubicBezTo>
                  <a:cubicBezTo>
                    <a:pt x="34" y="107"/>
                    <a:pt x="0" y="173"/>
                    <a:pt x="34" y="307"/>
                  </a:cubicBezTo>
                  <a:cubicBezTo>
                    <a:pt x="267" y="807"/>
                    <a:pt x="467" y="1274"/>
                    <a:pt x="668" y="1741"/>
                  </a:cubicBezTo>
                  <a:cubicBezTo>
                    <a:pt x="868" y="2175"/>
                    <a:pt x="1101" y="2642"/>
                    <a:pt x="1335" y="3109"/>
                  </a:cubicBezTo>
                  <a:cubicBezTo>
                    <a:pt x="1401" y="3142"/>
                    <a:pt x="1435" y="3142"/>
                    <a:pt x="1468" y="3142"/>
                  </a:cubicBezTo>
                  <a:cubicBezTo>
                    <a:pt x="1501" y="3109"/>
                    <a:pt x="1501" y="3076"/>
                    <a:pt x="1501" y="3009"/>
                  </a:cubicBezTo>
                  <a:cubicBezTo>
                    <a:pt x="1401" y="2508"/>
                    <a:pt x="1235" y="2008"/>
                    <a:pt x="1001" y="1574"/>
                  </a:cubicBezTo>
                  <a:cubicBezTo>
                    <a:pt x="801" y="1107"/>
                    <a:pt x="634" y="607"/>
                    <a:pt x="434" y="140"/>
                  </a:cubicBezTo>
                  <a:cubicBezTo>
                    <a:pt x="405" y="83"/>
                    <a:pt x="302" y="0"/>
                    <a:pt x="21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740225" y="4244025"/>
              <a:ext cx="38375" cy="78700"/>
            </a:xfrm>
            <a:custGeom>
              <a:avLst/>
              <a:gdLst/>
              <a:ahLst/>
              <a:cxnLst/>
              <a:rect l="l" t="t" r="r" b="b"/>
              <a:pathLst>
                <a:path w="1535" h="3148" extrusionOk="0">
                  <a:moveTo>
                    <a:pt x="242" y="0"/>
                  </a:moveTo>
                  <a:cubicBezTo>
                    <a:pt x="216" y="0"/>
                    <a:pt x="191" y="4"/>
                    <a:pt x="167" y="12"/>
                  </a:cubicBezTo>
                  <a:cubicBezTo>
                    <a:pt x="67" y="79"/>
                    <a:pt x="0" y="179"/>
                    <a:pt x="67" y="312"/>
                  </a:cubicBezTo>
                  <a:cubicBezTo>
                    <a:pt x="267" y="813"/>
                    <a:pt x="467" y="1246"/>
                    <a:pt x="668" y="1713"/>
                  </a:cubicBezTo>
                  <a:cubicBezTo>
                    <a:pt x="901" y="2180"/>
                    <a:pt x="1101" y="2647"/>
                    <a:pt x="1335" y="3081"/>
                  </a:cubicBezTo>
                  <a:cubicBezTo>
                    <a:pt x="1401" y="3148"/>
                    <a:pt x="1435" y="3148"/>
                    <a:pt x="1468" y="3148"/>
                  </a:cubicBezTo>
                  <a:cubicBezTo>
                    <a:pt x="1535" y="3081"/>
                    <a:pt x="1535" y="3048"/>
                    <a:pt x="1535" y="3014"/>
                  </a:cubicBezTo>
                  <a:cubicBezTo>
                    <a:pt x="1401" y="2514"/>
                    <a:pt x="1235" y="2013"/>
                    <a:pt x="1034" y="1546"/>
                  </a:cubicBezTo>
                  <a:cubicBezTo>
                    <a:pt x="801" y="1079"/>
                    <a:pt x="634" y="579"/>
                    <a:pt x="434" y="145"/>
                  </a:cubicBezTo>
                  <a:cubicBezTo>
                    <a:pt x="409" y="44"/>
                    <a:pt x="32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786100" y="4219300"/>
              <a:ext cx="38375" cy="78400"/>
            </a:xfrm>
            <a:custGeom>
              <a:avLst/>
              <a:gdLst/>
              <a:ahLst/>
              <a:cxnLst/>
              <a:rect l="l" t="t" r="r" b="b"/>
              <a:pathLst>
                <a:path w="1535" h="3136" extrusionOk="0">
                  <a:moveTo>
                    <a:pt x="167" y="0"/>
                  </a:moveTo>
                  <a:cubicBezTo>
                    <a:pt x="67" y="67"/>
                    <a:pt x="0" y="167"/>
                    <a:pt x="67" y="301"/>
                  </a:cubicBezTo>
                  <a:cubicBezTo>
                    <a:pt x="267" y="768"/>
                    <a:pt x="467" y="1235"/>
                    <a:pt x="667" y="1702"/>
                  </a:cubicBezTo>
                  <a:cubicBezTo>
                    <a:pt x="901" y="2169"/>
                    <a:pt x="1101" y="2602"/>
                    <a:pt x="1334" y="3069"/>
                  </a:cubicBezTo>
                  <a:cubicBezTo>
                    <a:pt x="1401" y="3136"/>
                    <a:pt x="1434" y="3136"/>
                    <a:pt x="1468" y="3136"/>
                  </a:cubicBezTo>
                  <a:cubicBezTo>
                    <a:pt x="1534" y="3069"/>
                    <a:pt x="1534" y="3036"/>
                    <a:pt x="1534" y="3002"/>
                  </a:cubicBezTo>
                  <a:cubicBezTo>
                    <a:pt x="1401" y="2502"/>
                    <a:pt x="1234" y="2002"/>
                    <a:pt x="1034" y="1535"/>
                  </a:cubicBezTo>
                  <a:cubicBezTo>
                    <a:pt x="801" y="1068"/>
                    <a:pt x="634" y="567"/>
                    <a:pt x="434" y="134"/>
                  </a:cubicBezTo>
                  <a:cubicBezTo>
                    <a:pt x="400" y="34"/>
                    <a:pt x="267" y="0"/>
                    <a:pt x="167"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829450" y="4201100"/>
              <a:ext cx="37550" cy="78275"/>
            </a:xfrm>
            <a:custGeom>
              <a:avLst/>
              <a:gdLst/>
              <a:ahLst/>
              <a:cxnLst/>
              <a:rect l="l" t="t" r="r" b="b"/>
              <a:pathLst>
                <a:path w="1502" h="3131" extrusionOk="0">
                  <a:moveTo>
                    <a:pt x="235" y="1"/>
                  </a:moveTo>
                  <a:cubicBezTo>
                    <a:pt x="210" y="1"/>
                    <a:pt x="186" y="9"/>
                    <a:pt x="167" y="28"/>
                  </a:cubicBezTo>
                  <a:cubicBezTo>
                    <a:pt x="34" y="95"/>
                    <a:pt x="1" y="195"/>
                    <a:pt x="34" y="295"/>
                  </a:cubicBezTo>
                  <a:cubicBezTo>
                    <a:pt x="234" y="795"/>
                    <a:pt x="434" y="1262"/>
                    <a:pt x="668" y="1729"/>
                  </a:cubicBezTo>
                  <a:cubicBezTo>
                    <a:pt x="868" y="2196"/>
                    <a:pt x="1068" y="2630"/>
                    <a:pt x="1335" y="3097"/>
                  </a:cubicBezTo>
                  <a:cubicBezTo>
                    <a:pt x="1368" y="3130"/>
                    <a:pt x="1402" y="3130"/>
                    <a:pt x="1468" y="3130"/>
                  </a:cubicBezTo>
                  <a:cubicBezTo>
                    <a:pt x="1502" y="3097"/>
                    <a:pt x="1502" y="3063"/>
                    <a:pt x="1502" y="3030"/>
                  </a:cubicBezTo>
                  <a:cubicBezTo>
                    <a:pt x="1368" y="2530"/>
                    <a:pt x="1201" y="2029"/>
                    <a:pt x="1001" y="1562"/>
                  </a:cubicBezTo>
                  <a:cubicBezTo>
                    <a:pt x="801" y="1095"/>
                    <a:pt x="634" y="595"/>
                    <a:pt x="401" y="128"/>
                  </a:cubicBezTo>
                  <a:cubicBezTo>
                    <a:pt x="377" y="56"/>
                    <a:pt x="301" y="1"/>
                    <a:pt x="235"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876150" y="4182300"/>
              <a:ext cx="56725" cy="119575"/>
            </a:xfrm>
            <a:custGeom>
              <a:avLst/>
              <a:gdLst/>
              <a:ahLst/>
              <a:cxnLst/>
              <a:rect l="l" t="t" r="r" b="b"/>
              <a:pathLst>
                <a:path w="2269" h="4783" extrusionOk="0">
                  <a:moveTo>
                    <a:pt x="242" y="0"/>
                  </a:moveTo>
                  <a:cubicBezTo>
                    <a:pt x="217" y="0"/>
                    <a:pt x="192" y="4"/>
                    <a:pt x="167" y="13"/>
                  </a:cubicBezTo>
                  <a:cubicBezTo>
                    <a:pt x="34" y="113"/>
                    <a:pt x="1" y="179"/>
                    <a:pt x="34" y="313"/>
                  </a:cubicBezTo>
                  <a:cubicBezTo>
                    <a:pt x="368" y="1047"/>
                    <a:pt x="701" y="1781"/>
                    <a:pt x="1035" y="2514"/>
                  </a:cubicBezTo>
                  <a:cubicBezTo>
                    <a:pt x="1368" y="3282"/>
                    <a:pt x="1702" y="4015"/>
                    <a:pt x="2102" y="4716"/>
                  </a:cubicBezTo>
                  <a:cubicBezTo>
                    <a:pt x="2135" y="4783"/>
                    <a:pt x="2169" y="4783"/>
                    <a:pt x="2202" y="4783"/>
                  </a:cubicBezTo>
                  <a:cubicBezTo>
                    <a:pt x="2269" y="4716"/>
                    <a:pt x="2269" y="4683"/>
                    <a:pt x="2269" y="4649"/>
                  </a:cubicBezTo>
                  <a:cubicBezTo>
                    <a:pt x="2002" y="3849"/>
                    <a:pt x="1702" y="3115"/>
                    <a:pt x="1368" y="2348"/>
                  </a:cubicBezTo>
                  <a:cubicBezTo>
                    <a:pt x="1035" y="1614"/>
                    <a:pt x="768" y="847"/>
                    <a:pt x="434" y="113"/>
                  </a:cubicBezTo>
                  <a:cubicBezTo>
                    <a:pt x="384" y="38"/>
                    <a:pt x="315"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917850" y="4164800"/>
              <a:ext cx="37550" cy="78700"/>
            </a:xfrm>
            <a:custGeom>
              <a:avLst/>
              <a:gdLst/>
              <a:ahLst/>
              <a:cxnLst/>
              <a:rect l="l" t="t" r="r" b="b"/>
              <a:pathLst>
                <a:path w="1502" h="3148" extrusionOk="0">
                  <a:moveTo>
                    <a:pt x="238" y="0"/>
                  </a:moveTo>
                  <a:cubicBezTo>
                    <a:pt x="215" y="0"/>
                    <a:pt x="191" y="4"/>
                    <a:pt x="167" y="12"/>
                  </a:cubicBezTo>
                  <a:cubicBezTo>
                    <a:pt x="34" y="79"/>
                    <a:pt x="0" y="179"/>
                    <a:pt x="34" y="312"/>
                  </a:cubicBezTo>
                  <a:cubicBezTo>
                    <a:pt x="234" y="813"/>
                    <a:pt x="467" y="1246"/>
                    <a:pt x="668" y="1713"/>
                  </a:cubicBezTo>
                  <a:cubicBezTo>
                    <a:pt x="868" y="2180"/>
                    <a:pt x="1068" y="2614"/>
                    <a:pt x="1335" y="3081"/>
                  </a:cubicBezTo>
                  <a:cubicBezTo>
                    <a:pt x="1368" y="3148"/>
                    <a:pt x="1401" y="3148"/>
                    <a:pt x="1468" y="3148"/>
                  </a:cubicBezTo>
                  <a:cubicBezTo>
                    <a:pt x="1502" y="3081"/>
                    <a:pt x="1502" y="3048"/>
                    <a:pt x="1502" y="3014"/>
                  </a:cubicBezTo>
                  <a:cubicBezTo>
                    <a:pt x="1368" y="2514"/>
                    <a:pt x="1201" y="2014"/>
                    <a:pt x="1001" y="1547"/>
                  </a:cubicBezTo>
                  <a:cubicBezTo>
                    <a:pt x="801" y="1080"/>
                    <a:pt x="634" y="579"/>
                    <a:pt x="434" y="146"/>
                  </a:cubicBezTo>
                  <a:cubicBezTo>
                    <a:pt x="383" y="44"/>
                    <a:pt x="313" y="0"/>
                    <a:pt x="23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963725" y="4140900"/>
              <a:ext cx="37550" cy="78425"/>
            </a:xfrm>
            <a:custGeom>
              <a:avLst/>
              <a:gdLst/>
              <a:ahLst/>
              <a:cxnLst/>
              <a:rect l="l" t="t" r="r" b="b"/>
              <a:pathLst>
                <a:path w="1502" h="3137" extrusionOk="0">
                  <a:moveTo>
                    <a:pt x="167" y="1"/>
                  </a:moveTo>
                  <a:cubicBezTo>
                    <a:pt x="33" y="101"/>
                    <a:pt x="0" y="168"/>
                    <a:pt x="33" y="301"/>
                  </a:cubicBezTo>
                  <a:cubicBezTo>
                    <a:pt x="234" y="801"/>
                    <a:pt x="467" y="1235"/>
                    <a:pt x="667" y="1702"/>
                  </a:cubicBezTo>
                  <a:cubicBezTo>
                    <a:pt x="867" y="2169"/>
                    <a:pt x="1068" y="2636"/>
                    <a:pt x="1334" y="3070"/>
                  </a:cubicBezTo>
                  <a:cubicBezTo>
                    <a:pt x="1368" y="3136"/>
                    <a:pt x="1401" y="3136"/>
                    <a:pt x="1468" y="3136"/>
                  </a:cubicBezTo>
                  <a:cubicBezTo>
                    <a:pt x="1501" y="3070"/>
                    <a:pt x="1501" y="3036"/>
                    <a:pt x="1501" y="3003"/>
                  </a:cubicBezTo>
                  <a:cubicBezTo>
                    <a:pt x="1368" y="2503"/>
                    <a:pt x="1201" y="2002"/>
                    <a:pt x="1001" y="1535"/>
                  </a:cubicBezTo>
                  <a:cubicBezTo>
                    <a:pt x="801" y="1102"/>
                    <a:pt x="634" y="601"/>
                    <a:pt x="434" y="134"/>
                  </a:cubicBezTo>
                  <a:cubicBezTo>
                    <a:pt x="367"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010425" y="4116425"/>
              <a:ext cx="37550" cy="78700"/>
            </a:xfrm>
            <a:custGeom>
              <a:avLst/>
              <a:gdLst/>
              <a:ahLst/>
              <a:cxnLst/>
              <a:rect l="l" t="t" r="r" b="b"/>
              <a:pathLst>
                <a:path w="1502" h="3148" extrusionOk="0">
                  <a:moveTo>
                    <a:pt x="242" y="0"/>
                  </a:moveTo>
                  <a:cubicBezTo>
                    <a:pt x="216" y="0"/>
                    <a:pt x="191" y="5"/>
                    <a:pt x="167" y="12"/>
                  </a:cubicBezTo>
                  <a:cubicBezTo>
                    <a:pt x="33" y="112"/>
                    <a:pt x="0" y="179"/>
                    <a:pt x="33" y="313"/>
                  </a:cubicBezTo>
                  <a:cubicBezTo>
                    <a:pt x="267" y="813"/>
                    <a:pt x="467" y="1280"/>
                    <a:pt x="667" y="1714"/>
                  </a:cubicBezTo>
                  <a:cubicBezTo>
                    <a:pt x="867" y="2181"/>
                    <a:pt x="1101" y="2648"/>
                    <a:pt x="1334" y="3115"/>
                  </a:cubicBezTo>
                  <a:cubicBezTo>
                    <a:pt x="1368" y="3148"/>
                    <a:pt x="1434" y="3148"/>
                    <a:pt x="1468" y="3148"/>
                  </a:cubicBezTo>
                  <a:cubicBezTo>
                    <a:pt x="1501" y="3115"/>
                    <a:pt x="1501" y="3081"/>
                    <a:pt x="1501" y="3015"/>
                  </a:cubicBezTo>
                  <a:cubicBezTo>
                    <a:pt x="1368" y="2514"/>
                    <a:pt x="1234" y="2014"/>
                    <a:pt x="1001" y="1547"/>
                  </a:cubicBezTo>
                  <a:cubicBezTo>
                    <a:pt x="801" y="1113"/>
                    <a:pt x="634" y="613"/>
                    <a:pt x="434" y="146"/>
                  </a:cubicBezTo>
                  <a:cubicBezTo>
                    <a:pt x="408" y="44"/>
                    <a:pt x="324" y="0"/>
                    <a:pt x="242"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052950" y="4098375"/>
              <a:ext cx="38375" cy="78425"/>
            </a:xfrm>
            <a:custGeom>
              <a:avLst/>
              <a:gdLst/>
              <a:ahLst/>
              <a:cxnLst/>
              <a:rect l="l" t="t" r="r" b="b"/>
              <a:pathLst>
                <a:path w="1535" h="3137" extrusionOk="0">
                  <a:moveTo>
                    <a:pt x="167" y="1"/>
                  </a:moveTo>
                  <a:cubicBezTo>
                    <a:pt x="67" y="67"/>
                    <a:pt x="0" y="167"/>
                    <a:pt x="67" y="301"/>
                  </a:cubicBezTo>
                  <a:cubicBezTo>
                    <a:pt x="267" y="801"/>
                    <a:pt x="467" y="1235"/>
                    <a:pt x="667" y="1702"/>
                  </a:cubicBezTo>
                  <a:cubicBezTo>
                    <a:pt x="901" y="2169"/>
                    <a:pt x="1101" y="2636"/>
                    <a:pt x="1335" y="3069"/>
                  </a:cubicBezTo>
                  <a:cubicBezTo>
                    <a:pt x="1401" y="3136"/>
                    <a:pt x="1435" y="3136"/>
                    <a:pt x="1468" y="3136"/>
                  </a:cubicBezTo>
                  <a:cubicBezTo>
                    <a:pt x="1535" y="3069"/>
                    <a:pt x="1535" y="3036"/>
                    <a:pt x="1535" y="3003"/>
                  </a:cubicBezTo>
                  <a:cubicBezTo>
                    <a:pt x="1401" y="2502"/>
                    <a:pt x="1235" y="2002"/>
                    <a:pt x="1034" y="1535"/>
                  </a:cubicBezTo>
                  <a:cubicBezTo>
                    <a:pt x="801" y="1068"/>
                    <a:pt x="634" y="568"/>
                    <a:pt x="434" y="134"/>
                  </a:cubicBezTo>
                  <a:cubicBezTo>
                    <a:pt x="401" y="34"/>
                    <a:pt x="267" y="1"/>
                    <a:pt x="16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96725" y="4540775"/>
              <a:ext cx="45050" cy="42750"/>
            </a:xfrm>
            <a:custGeom>
              <a:avLst/>
              <a:gdLst/>
              <a:ahLst/>
              <a:cxnLst/>
              <a:rect l="l" t="t" r="r" b="b"/>
              <a:pathLst>
                <a:path w="1802" h="1710" extrusionOk="0">
                  <a:moveTo>
                    <a:pt x="805" y="0"/>
                  </a:moveTo>
                  <a:cubicBezTo>
                    <a:pt x="715" y="0"/>
                    <a:pt x="624" y="16"/>
                    <a:pt x="534" y="51"/>
                  </a:cubicBezTo>
                  <a:cubicBezTo>
                    <a:pt x="167" y="217"/>
                    <a:pt x="0" y="718"/>
                    <a:pt x="200" y="1151"/>
                  </a:cubicBezTo>
                  <a:cubicBezTo>
                    <a:pt x="379" y="1509"/>
                    <a:pt x="675" y="1710"/>
                    <a:pt x="983" y="1710"/>
                  </a:cubicBezTo>
                  <a:cubicBezTo>
                    <a:pt x="1078" y="1710"/>
                    <a:pt x="1174" y="1691"/>
                    <a:pt x="1268" y="1652"/>
                  </a:cubicBezTo>
                  <a:cubicBezTo>
                    <a:pt x="1635" y="1485"/>
                    <a:pt x="1801" y="985"/>
                    <a:pt x="1601" y="551"/>
                  </a:cubicBezTo>
                  <a:cubicBezTo>
                    <a:pt x="1469" y="234"/>
                    <a:pt x="1148" y="0"/>
                    <a:pt x="8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687675" y="4457375"/>
              <a:ext cx="45075" cy="42775"/>
            </a:xfrm>
            <a:custGeom>
              <a:avLst/>
              <a:gdLst/>
              <a:ahLst/>
              <a:cxnLst/>
              <a:rect l="l" t="t" r="r" b="b"/>
              <a:pathLst>
                <a:path w="1803" h="1711" extrusionOk="0">
                  <a:moveTo>
                    <a:pt x="772" y="0"/>
                  </a:moveTo>
                  <a:cubicBezTo>
                    <a:pt x="691" y="0"/>
                    <a:pt x="611" y="16"/>
                    <a:pt x="535" y="51"/>
                  </a:cubicBezTo>
                  <a:cubicBezTo>
                    <a:pt x="168" y="218"/>
                    <a:pt x="1" y="718"/>
                    <a:pt x="201" y="1152"/>
                  </a:cubicBezTo>
                  <a:cubicBezTo>
                    <a:pt x="354" y="1509"/>
                    <a:pt x="664" y="1710"/>
                    <a:pt x="965" y="1710"/>
                  </a:cubicBezTo>
                  <a:cubicBezTo>
                    <a:pt x="1057" y="1710"/>
                    <a:pt x="1149" y="1691"/>
                    <a:pt x="1235" y="1652"/>
                  </a:cubicBezTo>
                  <a:cubicBezTo>
                    <a:pt x="1635" y="1485"/>
                    <a:pt x="1802" y="985"/>
                    <a:pt x="1569" y="551"/>
                  </a:cubicBezTo>
                  <a:cubicBezTo>
                    <a:pt x="1410" y="234"/>
                    <a:pt x="1084"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562600" y="4496150"/>
              <a:ext cx="110100" cy="76800"/>
            </a:xfrm>
            <a:custGeom>
              <a:avLst/>
              <a:gdLst/>
              <a:ahLst/>
              <a:cxnLst/>
              <a:rect l="l" t="t" r="r" b="b"/>
              <a:pathLst>
                <a:path w="4404" h="3072" extrusionOk="0">
                  <a:moveTo>
                    <a:pt x="4170" y="1"/>
                  </a:moveTo>
                  <a:cubicBezTo>
                    <a:pt x="4070" y="1"/>
                    <a:pt x="4003" y="101"/>
                    <a:pt x="4003" y="168"/>
                  </a:cubicBezTo>
                  <a:cubicBezTo>
                    <a:pt x="4003" y="635"/>
                    <a:pt x="3870" y="1102"/>
                    <a:pt x="3670" y="1469"/>
                  </a:cubicBezTo>
                  <a:cubicBezTo>
                    <a:pt x="3469" y="1836"/>
                    <a:pt x="3136" y="2136"/>
                    <a:pt x="2702" y="2336"/>
                  </a:cubicBezTo>
                  <a:cubicBezTo>
                    <a:pt x="2462" y="2489"/>
                    <a:pt x="2179" y="2556"/>
                    <a:pt x="1900" y="2556"/>
                  </a:cubicBezTo>
                  <a:cubicBezTo>
                    <a:pt x="1752" y="2556"/>
                    <a:pt x="1606" y="2537"/>
                    <a:pt x="1468" y="2503"/>
                  </a:cubicBezTo>
                  <a:cubicBezTo>
                    <a:pt x="1034" y="2436"/>
                    <a:pt x="567" y="2236"/>
                    <a:pt x="234" y="1936"/>
                  </a:cubicBezTo>
                  <a:cubicBezTo>
                    <a:pt x="167" y="1902"/>
                    <a:pt x="134" y="1902"/>
                    <a:pt x="67" y="1902"/>
                  </a:cubicBezTo>
                  <a:cubicBezTo>
                    <a:pt x="0" y="1936"/>
                    <a:pt x="0" y="2002"/>
                    <a:pt x="34" y="2102"/>
                  </a:cubicBezTo>
                  <a:cubicBezTo>
                    <a:pt x="367" y="2503"/>
                    <a:pt x="801" y="2803"/>
                    <a:pt x="1335" y="2970"/>
                  </a:cubicBezTo>
                  <a:cubicBezTo>
                    <a:pt x="1550" y="3037"/>
                    <a:pt x="1776" y="3072"/>
                    <a:pt x="2002" y="3072"/>
                  </a:cubicBezTo>
                  <a:cubicBezTo>
                    <a:pt x="2336" y="3072"/>
                    <a:pt x="2670" y="2996"/>
                    <a:pt x="2969" y="2836"/>
                  </a:cubicBezTo>
                  <a:cubicBezTo>
                    <a:pt x="3469" y="2636"/>
                    <a:pt x="3870" y="2236"/>
                    <a:pt x="4137" y="1736"/>
                  </a:cubicBezTo>
                  <a:cubicBezTo>
                    <a:pt x="4370" y="1235"/>
                    <a:pt x="4403" y="668"/>
                    <a:pt x="4303" y="134"/>
                  </a:cubicBezTo>
                  <a:cubicBezTo>
                    <a:pt x="4303" y="68"/>
                    <a:pt x="4237" y="1"/>
                    <a:pt x="41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711025" y="4492800"/>
              <a:ext cx="103450" cy="78425"/>
            </a:xfrm>
            <a:custGeom>
              <a:avLst/>
              <a:gdLst/>
              <a:ahLst/>
              <a:cxnLst/>
              <a:rect l="l" t="t" r="r" b="b"/>
              <a:pathLst>
                <a:path w="4138" h="3137" extrusionOk="0">
                  <a:moveTo>
                    <a:pt x="2381" y="1"/>
                  </a:moveTo>
                  <a:cubicBezTo>
                    <a:pt x="2086" y="1"/>
                    <a:pt x="1774" y="65"/>
                    <a:pt x="1469" y="202"/>
                  </a:cubicBezTo>
                  <a:cubicBezTo>
                    <a:pt x="501" y="602"/>
                    <a:pt x="1" y="1569"/>
                    <a:pt x="368" y="2303"/>
                  </a:cubicBezTo>
                  <a:cubicBezTo>
                    <a:pt x="597" y="2830"/>
                    <a:pt x="1156" y="3137"/>
                    <a:pt x="1798" y="3137"/>
                  </a:cubicBezTo>
                  <a:cubicBezTo>
                    <a:pt x="2090" y="3137"/>
                    <a:pt x="2400" y="3073"/>
                    <a:pt x="2703" y="2937"/>
                  </a:cubicBezTo>
                  <a:cubicBezTo>
                    <a:pt x="3637" y="2537"/>
                    <a:pt x="4137" y="1569"/>
                    <a:pt x="3804" y="802"/>
                  </a:cubicBezTo>
                  <a:cubicBezTo>
                    <a:pt x="3575" y="300"/>
                    <a:pt x="3019" y="1"/>
                    <a:pt x="23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75875" y="4605400"/>
              <a:ext cx="103425" cy="78400"/>
            </a:xfrm>
            <a:custGeom>
              <a:avLst/>
              <a:gdLst/>
              <a:ahLst/>
              <a:cxnLst/>
              <a:rect l="l" t="t" r="r" b="b"/>
              <a:pathLst>
                <a:path w="4137" h="3136" extrusionOk="0">
                  <a:moveTo>
                    <a:pt x="2380" y="0"/>
                  </a:moveTo>
                  <a:cubicBezTo>
                    <a:pt x="2086" y="0"/>
                    <a:pt x="1773" y="64"/>
                    <a:pt x="1468" y="201"/>
                  </a:cubicBezTo>
                  <a:cubicBezTo>
                    <a:pt x="501" y="601"/>
                    <a:pt x="0" y="1569"/>
                    <a:pt x="334" y="2302"/>
                  </a:cubicBezTo>
                  <a:cubicBezTo>
                    <a:pt x="563" y="2829"/>
                    <a:pt x="1122" y="3136"/>
                    <a:pt x="1763" y="3136"/>
                  </a:cubicBezTo>
                  <a:cubicBezTo>
                    <a:pt x="2056" y="3136"/>
                    <a:pt x="2366" y="3072"/>
                    <a:pt x="2669" y="2936"/>
                  </a:cubicBezTo>
                  <a:cubicBezTo>
                    <a:pt x="3636" y="2536"/>
                    <a:pt x="4136" y="1569"/>
                    <a:pt x="3803" y="801"/>
                  </a:cubicBezTo>
                  <a:cubicBezTo>
                    <a:pt x="3575" y="299"/>
                    <a:pt x="3019" y="0"/>
                    <a:pt x="23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p:nvPr/>
        </p:nvSpPr>
        <p:spPr>
          <a:xfrm>
            <a:off x="862297" y="6571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094988" y="4728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rot="-5400000">
            <a:off x="7108205" y="3166729"/>
            <a:ext cx="1119149" cy="295245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rgbClr val="BB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4"/>
          <p:cNvSpPr/>
          <p:nvPr/>
        </p:nvSpPr>
        <p:spPr>
          <a:xfrm rot="7028957">
            <a:off x="8705824" y="4609783"/>
            <a:ext cx="313968" cy="363367"/>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sz="3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4"/>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30200">
              <a:lnSpc>
                <a:spcPct val="100000"/>
              </a:lnSpc>
              <a:spcBef>
                <a:spcPts val="0"/>
              </a:spcBef>
              <a:spcAft>
                <a:spcPts val="0"/>
              </a:spcAft>
              <a:buSzPts val="1600"/>
              <a:buChar char="○"/>
              <a:defRPr sz="1200"/>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7" name="Google Shape;97;p4"/>
          <p:cNvSpPr/>
          <p:nvPr/>
        </p:nvSpPr>
        <p:spPr>
          <a:xfrm rot="-5400000">
            <a:off x="7207952" y="59925"/>
            <a:ext cx="1994293" cy="1877798"/>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rgbClr val="FF83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4"/>
          <p:cNvGrpSpPr/>
          <p:nvPr/>
        </p:nvGrpSpPr>
        <p:grpSpPr>
          <a:xfrm>
            <a:off x="7055419" y="360481"/>
            <a:ext cx="734917" cy="808846"/>
            <a:chOff x="5571650" y="2059975"/>
            <a:chExt cx="445350" cy="490150"/>
          </a:xfrm>
        </p:grpSpPr>
        <p:sp>
          <p:nvSpPr>
            <p:cNvPr id="99" name="Google Shape;99;p4"/>
            <p:cNvSpPr/>
            <p:nvPr/>
          </p:nvSpPr>
          <p:spPr>
            <a:xfrm>
              <a:off x="5571650" y="2059975"/>
              <a:ext cx="445350" cy="490150"/>
            </a:xfrm>
            <a:custGeom>
              <a:avLst/>
              <a:gdLst/>
              <a:ahLst/>
              <a:cxnLst/>
              <a:rect l="l" t="t" r="r" b="b"/>
              <a:pathLst>
                <a:path w="17814" h="19606" extrusionOk="0">
                  <a:moveTo>
                    <a:pt x="11439" y="1"/>
                  </a:moveTo>
                  <a:cubicBezTo>
                    <a:pt x="9178" y="1"/>
                    <a:pt x="1533" y="1745"/>
                    <a:pt x="734" y="3214"/>
                  </a:cubicBezTo>
                  <a:cubicBezTo>
                    <a:pt x="201" y="4181"/>
                    <a:pt x="0" y="7884"/>
                    <a:pt x="701" y="8951"/>
                  </a:cubicBezTo>
                  <a:cubicBezTo>
                    <a:pt x="701" y="8951"/>
                    <a:pt x="990" y="8896"/>
                    <a:pt x="1415" y="8896"/>
                  </a:cubicBezTo>
                  <a:cubicBezTo>
                    <a:pt x="2352" y="8896"/>
                    <a:pt x="3951" y="9165"/>
                    <a:pt x="4570" y="10886"/>
                  </a:cubicBezTo>
                  <a:cubicBezTo>
                    <a:pt x="5871" y="14522"/>
                    <a:pt x="2836" y="15990"/>
                    <a:pt x="2836" y="15990"/>
                  </a:cubicBezTo>
                  <a:cubicBezTo>
                    <a:pt x="2669" y="17190"/>
                    <a:pt x="3403" y="19259"/>
                    <a:pt x="4404" y="19559"/>
                  </a:cubicBezTo>
                  <a:cubicBezTo>
                    <a:pt x="4525" y="19591"/>
                    <a:pt x="4688" y="19605"/>
                    <a:pt x="4881" y="19605"/>
                  </a:cubicBezTo>
                  <a:cubicBezTo>
                    <a:pt x="6278" y="19605"/>
                    <a:pt x="9240" y="18858"/>
                    <a:pt x="9240" y="18858"/>
                  </a:cubicBezTo>
                  <a:cubicBezTo>
                    <a:pt x="9240" y="18858"/>
                    <a:pt x="7839" y="10619"/>
                    <a:pt x="7072" y="7550"/>
                  </a:cubicBezTo>
                  <a:cubicBezTo>
                    <a:pt x="6443" y="4793"/>
                    <a:pt x="6217" y="2628"/>
                    <a:pt x="7412" y="2628"/>
                  </a:cubicBezTo>
                  <a:cubicBezTo>
                    <a:pt x="7547" y="2628"/>
                    <a:pt x="7700" y="2656"/>
                    <a:pt x="7873" y="2713"/>
                  </a:cubicBezTo>
                  <a:cubicBezTo>
                    <a:pt x="10141" y="3481"/>
                    <a:pt x="11375" y="10953"/>
                    <a:pt x="13010" y="17691"/>
                  </a:cubicBezTo>
                  <a:cubicBezTo>
                    <a:pt x="13051" y="17703"/>
                    <a:pt x="13110" y="17708"/>
                    <a:pt x="13185" y="17708"/>
                  </a:cubicBezTo>
                  <a:cubicBezTo>
                    <a:pt x="13964" y="17708"/>
                    <a:pt x="16410" y="17082"/>
                    <a:pt x="17079" y="15956"/>
                  </a:cubicBezTo>
                  <a:cubicBezTo>
                    <a:pt x="17813" y="14689"/>
                    <a:pt x="16846" y="11920"/>
                    <a:pt x="16179" y="11220"/>
                  </a:cubicBezTo>
                  <a:cubicBezTo>
                    <a:pt x="16179" y="11220"/>
                    <a:pt x="15802" y="11322"/>
                    <a:pt x="15286" y="11322"/>
                  </a:cubicBezTo>
                  <a:cubicBezTo>
                    <a:pt x="14362" y="11322"/>
                    <a:pt x="12992" y="10993"/>
                    <a:pt x="12543" y="9151"/>
                  </a:cubicBezTo>
                  <a:cubicBezTo>
                    <a:pt x="11842" y="6383"/>
                    <a:pt x="14711" y="4848"/>
                    <a:pt x="14711" y="4848"/>
                  </a:cubicBezTo>
                  <a:cubicBezTo>
                    <a:pt x="14578" y="3881"/>
                    <a:pt x="13377" y="145"/>
                    <a:pt x="11709" y="12"/>
                  </a:cubicBezTo>
                  <a:cubicBezTo>
                    <a:pt x="11630" y="4"/>
                    <a:pt x="11540" y="1"/>
                    <a:pt x="11439" y="1"/>
                  </a:cubicBezTo>
                  <a:close/>
                </a:path>
              </a:pathLst>
            </a:custGeom>
            <a:solidFill>
              <a:schemeClr val="accent4"/>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5866850" y="2180325"/>
              <a:ext cx="109275" cy="162675"/>
            </a:xfrm>
            <a:custGeom>
              <a:avLst/>
              <a:gdLst/>
              <a:ahLst/>
              <a:cxnLst/>
              <a:rect l="l" t="t" r="r" b="b"/>
              <a:pathLst>
                <a:path w="4371" h="6507" extrusionOk="0">
                  <a:moveTo>
                    <a:pt x="2870" y="1"/>
                  </a:moveTo>
                  <a:lnTo>
                    <a:pt x="2870" y="1"/>
                  </a:lnTo>
                  <a:cubicBezTo>
                    <a:pt x="2869" y="1"/>
                    <a:pt x="1" y="1536"/>
                    <a:pt x="701" y="4304"/>
                  </a:cubicBezTo>
                  <a:cubicBezTo>
                    <a:pt x="1174" y="6174"/>
                    <a:pt x="2562" y="6507"/>
                    <a:pt x="3488" y="6507"/>
                  </a:cubicBezTo>
                  <a:cubicBezTo>
                    <a:pt x="4000" y="6507"/>
                    <a:pt x="4371" y="6406"/>
                    <a:pt x="4371" y="6406"/>
                  </a:cubicBezTo>
                  <a:cubicBezTo>
                    <a:pt x="3704" y="5738"/>
                    <a:pt x="2269" y="6172"/>
                    <a:pt x="2002" y="3704"/>
                  </a:cubicBezTo>
                  <a:cubicBezTo>
                    <a:pt x="1769" y="2069"/>
                    <a:pt x="2903" y="435"/>
                    <a:pt x="2870"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5726050" y="2125875"/>
              <a:ext cx="170025" cy="405575"/>
            </a:xfrm>
            <a:custGeom>
              <a:avLst/>
              <a:gdLst/>
              <a:ahLst/>
              <a:cxnLst/>
              <a:rect l="l" t="t" r="r" b="b"/>
              <a:pathLst>
                <a:path w="6801" h="16223" extrusionOk="0">
                  <a:moveTo>
                    <a:pt x="1218" y="0"/>
                  </a:moveTo>
                  <a:cubicBezTo>
                    <a:pt x="0" y="0"/>
                    <a:pt x="201" y="2145"/>
                    <a:pt x="863" y="4914"/>
                  </a:cubicBezTo>
                  <a:cubicBezTo>
                    <a:pt x="1563" y="7950"/>
                    <a:pt x="3031" y="16222"/>
                    <a:pt x="3031" y="16222"/>
                  </a:cubicBezTo>
                  <a:cubicBezTo>
                    <a:pt x="3031" y="16222"/>
                    <a:pt x="3365" y="15388"/>
                    <a:pt x="4132" y="15122"/>
                  </a:cubicBezTo>
                  <a:cubicBezTo>
                    <a:pt x="4397" y="15055"/>
                    <a:pt x="4939" y="14887"/>
                    <a:pt x="5634" y="14887"/>
                  </a:cubicBezTo>
                  <a:cubicBezTo>
                    <a:pt x="5989" y="14887"/>
                    <a:pt x="6383" y="14931"/>
                    <a:pt x="6800" y="15055"/>
                  </a:cubicBezTo>
                  <a:cubicBezTo>
                    <a:pt x="5166" y="8317"/>
                    <a:pt x="3965" y="845"/>
                    <a:pt x="1663" y="77"/>
                  </a:cubicBezTo>
                  <a:cubicBezTo>
                    <a:pt x="1497" y="25"/>
                    <a:pt x="1349" y="0"/>
                    <a:pt x="1218"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5587500" y="2280575"/>
              <a:ext cx="130950" cy="178325"/>
            </a:xfrm>
            <a:custGeom>
              <a:avLst/>
              <a:gdLst/>
              <a:ahLst/>
              <a:cxnLst/>
              <a:rect l="l" t="t" r="r" b="b"/>
              <a:pathLst>
                <a:path w="5238" h="7133" extrusionOk="0">
                  <a:moveTo>
                    <a:pt x="617" y="1"/>
                  </a:moveTo>
                  <a:cubicBezTo>
                    <a:pt x="295" y="1"/>
                    <a:pt x="68" y="29"/>
                    <a:pt x="13" y="29"/>
                  </a:cubicBezTo>
                  <a:cubicBezTo>
                    <a:pt x="6" y="29"/>
                    <a:pt x="1" y="28"/>
                    <a:pt x="0" y="27"/>
                  </a:cubicBezTo>
                  <a:lnTo>
                    <a:pt x="0" y="27"/>
                  </a:lnTo>
                  <a:cubicBezTo>
                    <a:pt x="67" y="161"/>
                    <a:pt x="167" y="227"/>
                    <a:pt x="234" y="294"/>
                  </a:cubicBezTo>
                  <a:cubicBezTo>
                    <a:pt x="1234" y="794"/>
                    <a:pt x="1668" y="995"/>
                    <a:pt x="2402" y="2963"/>
                  </a:cubicBezTo>
                  <a:cubicBezTo>
                    <a:pt x="2936" y="4397"/>
                    <a:pt x="2335" y="5865"/>
                    <a:pt x="2168" y="7132"/>
                  </a:cubicBezTo>
                  <a:cubicBezTo>
                    <a:pt x="2168" y="7132"/>
                    <a:pt x="5237" y="5665"/>
                    <a:pt x="3903" y="2029"/>
                  </a:cubicBezTo>
                  <a:cubicBezTo>
                    <a:pt x="3256" y="232"/>
                    <a:pt x="1543" y="1"/>
                    <a:pt x="617" y="1"/>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5808475" y="2290425"/>
              <a:ext cx="33400" cy="33375"/>
            </a:xfrm>
            <a:custGeom>
              <a:avLst/>
              <a:gdLst/>
              <a:ahLst/>
              <a:cxnLst/>
              <a:rect l="l" t="t" r="r" b="b"/>
              <a:pathLst>
                <a:path w="1336" h="1335" extrusionOk="0">
                  <a:moveTo>
                    <a:pt x="701" y="0"/>
                  </a:moveTo>
                  <a:cubicBezTo>
                    <a:pt x="601" y="0"/>
                    <a:pt x="535" y="0"/>
                    <a:pt x="435" y="33"/>
                  </a:cubicBezTo>
                  <a:cubicBezTo>
                    <a:pt x="368" y="100"/>
                    <a:pt x="268" y="134"/>
                    <a:pt x="234" y="167"/>
                  </a:cubicBezTo>
                  <a:cubicBezTo>
                    <a:pt x="168" y="200"/>
                    <a:pt x="101" y="300"/>
                    <a:pt x="68" y="400"/>
                  </a:cubicBezTo>
                  <a:cubicBezTo>
                    <a:pt x="34" y="467"/>
                    <a:pt x="1" y="567"/>
                    <a:pt x="1" y="634"/>
                  </a:cubicBezTo>
                  <a:lnTo>
                    <a:pt x="1" y="801"/>
                  </a:lnTo>
                  <a:cubicBezTo>
                    <a:pt x="34" y="934"/>
                    <a:pt x="68" y="1001"/>
                    <a:pt x="168" y="1101"/>
                  </a:cubicBezTo>
                  <a:lnTo>
                    <a:pt x="268" y="1234"/>
                  </a:lnTo>
                  <a:cubicBezTo>
                    <a:pt x="368" y="1301"/>
                    <a:pt x="501" y="1334"/>
                    <a:pt x="601" y="1334"/>
                  </a:cubicBezTo>
                  <a:cubicBezTo>
                    <a:pt x="701" y="1334"/>
                    <a:pt x="768" y="1334"/>
                    <a:pt x="868" y="1301"/>
                  </a:cubicBezTo>
                  <a:cubicBezTo>
                    <a:pt x="935" y="1268"/>
                    <a:pt x="1035" y="1234"/>
                    <a:pt x="1068" y="1168"/>
                  </a:cubicBezTo>
                  <a:cubicBezTo>
                    <a:pt x="1168" y="1134"/>
                    <a:pt x="1202" y="1034"/>
                    <a:pt x="1235" y="967"/>
                  </a:cubicBezTo>
                  <a:cubicBezTo>
                    <a:pt x="1268" y="901"/>
                    <a:pt x="1335" y="801"/>
                    <a:pt x="1335" y="734"/>
                  </a:cubicBezTo>
                  <a:lnTo>
                    <a:pt x="1335" y="567"/>
                  </a:lnTo>
                  <a:cubicBezTo>
                    <a:pt x="1268" y="434"/>
                    <a:pt x="1235" y="334"/>
                    <a:pt x="1168" y="267"/>
                  </a:cubicBezTo>
                  <a:lnTo>
                    <a:pt x="1035" y="134"/>
                  </a:lnTo>
                  <a:cubicBezTo>
                    <a:pt x="935" y="67"/>
                    <a:pt x="835" y="0"/>
                    <a:pt x="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5604180" y="2176896"/>
              <a:ext cx="20961" cy="22000"/>
            </a:xfrm>
            <a:custGeom>
              <a:avLst/>
              <a:gdLst/>
              <a:ahLst/>
              <a:cxnLst/>
              <a:rect l="l" t="t" r="r" b="b"/>
              <a:pathLst>
                <a:path w="768" h="806" extrusionOk="0">
                  <a:moveTo>
                    <a:pt x="350" y="0"/>
                  </a:moveTo>
                  <a:cubicBezTo>
                    <a:pt x="173" y="0"/>
                    <a:pt x="31" y="158"/>
                    <a:pt x="0" y="371"/>
                  </a:cubicBezTo>
                  <a:cubicBezTo>
                    <a:pt x="0" y="605"/>
                    <a:pt x="134" y="805"/>
                    <a:pt x="367" y="805"/>
                  </a:cubicBezTo>
                  <a:cubicBezTo>
                    <a:pt x="567" y="805"/>
                    <a:pt x="768" y="638"/>
                    <a:pt x="768" y="438"/>
                  </a:cubicBezTo>
                  <a:cubicBezTo>
                    <a:pt x="768" y="205"/>
                    <a:pt x="601" y="5"/>
                    <a:pt x="401" y="5"/>
                  </a:cubicBezTo>
                  <a:cubicBezTo>
                    <a:pt x="384" y="2"/>
                    <a:pt x="367"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5691567" y="2181564"/>
              <a:ext cx="21889" cy="21863"/>
            </a:xfrm>
            <a:custGeom>
              <a:avLst/>
              <a:gdLst/>
              <a:ahLst/>
              <a:cxnLst/>
              <a:rect l="l" t="t" r="r" b="b"/>
              <a:pathLst>
                <a:path w="802" h="801" extrusionOk="0">
                  <a:moveTo>
                    <a:pt x="401" y="0"/>
                  </a:moveTo>
                  <a:cubicBezTo>
                    <a:pt x="201" y="0"/>
                    <a:pt x="34" y="167"/>
                    <a:pt x="1" y="367"/>
                  </a:cubicBezTo>
                  <a:cubicBezTo>
                    <a:pt x="1" y="601"/>
                    <a:pt x="167" y="801"/>
                    <a:pt x="368" y="801"/>
                  </a:cubicBezTo>
                  <a:cubicBezTo>
                    <a:pt x="568" y="801"/>
                    <a:pt x="801" y="634"/>
                    <a:pt x="801" y="434"/>
                  </a:cubicBezTo>
                  <a:cubicBezTo>
                    <a:pt x="801" y="200"/>
                    <a:pt x="634" y="0"/>
                    <a:pt x="4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5633300" y="2210140"/>
              <a:ext cx="49208" cy="23337"/>
            </a:xfrm>
            <a:custGeom>
              <a:avLst/>
              <a:gdLst/>
              <a:ahLst/>
              <a:cxnLst/>
              <a:rect l="l" t="t" r="r" b="b"/>
              <a:pathLst>
                <a:path w="1803" h="855" extrusionOk="0">
                  <a:moveTo>
                    <a:pt x="187" y="1"/>
                  </a:moveTo>
                  <a:cubicBezTo>
                    <a:pt x="174" y="1"/>
                    <a:pt x="159" y="9"/>
                    <a:pt x="134" y="21"/>
                  </a:cubicBezTo>
                  <a:cubicBezTo>
                    <a:pt x="101" y="21"/>
                    <a:pt x="34" y="87"/>
                    <a:pt x="34" y="121"/>
                  </a:cubicBezTo>
                  <a:cubicBezTo>
                    <a:pt x="1" y="321"/>
                    <a:pt x="134" y="521"/>
                    <a:pt x="301" y="655"/>
                  </a:cubicBezTo>
                  <a:cubicBezTo>
                    <a:pt x="501" y="788"/>
                    <a:pt x="668" y="855"/>
                    <a:pt x="868" y="855"/>
                  </a:cubicBezTo>
                  <a:cubicBezTo>
                    <a:pt x="1035" y="855"/>
                    <a:pt x="1302" y="821"/>
                    <a:pt x="1469" y="688"/>
                  </a:cubicBezTo>
                  <a:cubicBezTo>
                    <a:pt x="1635" y="588"/>
                    <a:pt x="1769" y="421"/>
                    <a:pt x="1802" y="188"/>
                  </a:cubicBezTo>
                  <a:cubicBezTo>
                    <a:pt x="1802" y="154"/>
                    <a:pt x="1802" y="154"/>
                    <a:pt x="1769" y="121"/>
                  </a:cubicBezTo>
                  <a:cubicBezTo>
                    <a:pt x="1735" y="104"/>
                    <a:pt x="1710" y="96"/>
                    <a:pt x="1690" y="96"/>
                  </a:cubicBezTo>
                  <a:cubicBezTo>
                    <a:pt x="1669" y="96"/>
                    <a:pt x="1652" y="104"/>
                    <a:pt x="1635" y="121"/>
                  </a:cubicBezTo>
                  <a:cubicBezTo>
                    <a:pt x="1535" y="254"/>
                    <a:pt x="1435" y="321"/>
                    <a:pt x="1302" y="388"/>
                  </a:cubicBezTo>
                  <a:cubicBezTo>
                    <a:pt x="1168" y="421"/>
                    <a:pt x="1035" y="421"/>
                    <a:pt x="935" y="421"/>
                  </a:cubicBezTo>
                  <a:cubicBezTo>
                    <a:pt x="801" y="421"/>
                    <a:pt x="668" y="388"/>
                    <a:pt x="535" y="321"/>
                  </a:cubicBezTo>
                  <a:cubicBezTo>
                    <a:pt x="434" y="288"/>
                    <a:pt x="334" y="221"/>
                    <a:pt x="268" y="87"/>
                  </a:cubicBezTo>
                  <a:cubicBezTo>
                    <a:pt x="225" y="24"/>
                    <a:pt x="210" y="1"/>
                    <a:pt x="1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p:nvPr/>
        </p:nvSpPr>
        <p:spPr>
          <a:xfrm>
            <a:off x="8629500" y="2089950"/>
            <a:ext cx="291900" cy="282050"/>
          </a:xfrm>
          <a:custGeom>
            <a:avLst/>
            <a:gdLst/>
            <a:ahLst/>
            <a:cxnLst/>
            <a:rect l="l" t="t" r="r" b="b"/>
            <a:pathLst>
              <a:path w="11676" h="11282" extrusionOk="0">
                <a:moveTo>
                  <a:pt x="6805" y="2948"/>
                </a:moveTo>
                <a:cubicBezTo>
                  <a:pt x="6738" y="3081"/>
                  <a:pt x="6571" y="3148"/>
                  <a:pt x="6438" y="3248"/>
                </a:cubicBezTo>
                <a:cubicBezTo>
                  <a:pt x="6038" y="3548"/>
                  <a:pt x="5637" y="3715"/>
                  <a:pt x="5204" y="3882"/>
                </a:cubicBezTo>
                <a:cubicBezTo>
                  <a:pt x="4770" y="4048"/>
                  <a:pt x="4270" y="4149"/>
                  <a:pt x="3803" y="4249"/>
                </a:cubicBezTo>
                <a:cubicBezTo>
                  <a:pt x="4103" y="4082"/>
                  <a:pt x="4370" y="3882"/>
                  <a:pt x="4670" y="3748"/>
                </a:cubicBezTo>
                <a:cubicBezTo>
                  <a:pt x="5271" y="3415"/>
                  <a:pt x="5904" y="3081"/>
                  <a:pt x="6538" y="2948"/>
                </a:cubicBezTo>
                <a:close/>
                <a:moveTo>
                  <a:pt x="10737" y="4369"/>
                </a:moveTo>
                <a:cubicBezTo>
                  <a:pt x="10768" y="4369"/>
                  <a:pt x="10760" y="4389"/>
                  <a:pt x="10741" y="4482"/>
                </a:cubicBezTo>
                <a:cubicBezTo>
                  <a:pt x="10641" y="4782"/>
                  <a:pt x="10141" y="5149"/>
                  <a:pt x="9907" y="5383"/>
                </a:cubicBezTo>
                <a:cubicBezTo>
                  <a:pt x="9273" y="5916"/>
                  <a:pt x="8606" y="6383"/>
                  <a:pt x="7839" y="6784"/>
                </a:cubicBezTo>
                <a:cubicBezTo>
                  <a:pt x="7139" y="7151"/>
                  <a:pt x="6405" y="7484"/>
                  <a:pt x="5637" y="7751"/>
                </a:cubicBezTo>
                <a:cubicBezTo>
                  <a:pt x="5838" y="7451"/>
                  <a:pt x="6138" y="7217"/>
                  <a:pt x="6305" y="7051"/>
                </a:cubicBezTo>
                <a:cubicBezTo>
                  <a:pt x="7339" y="5950"/>
                  <a:pt x="8606" y="5083"/>
                  <a:pt x="9974" y="4582"/>
                </a:cubicBezTo>
                <a:cubicBezTo>
                  <a:pt x="10141" y="4549"/>
                  <a:pt x="10408" y="4415"/>
                  <a:pt x="10574" y="4382"/>
                </a:cubicBezTo>
                <a:cubicBezTo>
                  <a:pt x="10663" y="4382"/>
                  <a:pt x="10713" y="4369"/>
                  <a:pt x="10737" y="4369"/>
                </a:cubicBezTo>
                <a:close/>
                <a:moveTo>
                  <a:pt x="5436" y="1"/>
                </a:moveTo>
                <a:cubicBezTo>
                  <a:pt x="5405" y="1"/>
                  <a:pt x="5372" y="4"/>
                  <a:pt x="5337" y="12"/>
                </a:cubicBezTo>
                <a:cubicBezTo>
                  <a:pt x="3469" y="513"/>
                  <a:pt x="1168" y="1780"/>
                  <a:pt x="367" y="3648"/>
                </a:cubicBezTo>
                <a:cubicBezTo>
                  <a:pt x="33" y="4415"/>
                  <a:pt x="334" y="5149"/>
                  <a:pt x="1101" y="5416"/>
                </a:cubicBezTo>
                <a:cubicBezTo>
                  <a:pt x="601" y="5983"/>
                  <a:pt x="167" y="6650"/>
                  <a:pt x="100" y="7418"/>
                </a:cubicBezTo>
                <a:cubicBezTo>
                  <a:pt x="0" y="8285"/>
                  <a:pt x="467" y="8985"/>
                  <a:pt x="1301" y="9319"/>
                </a:cubicBezTo>
                <a:cubicBezTo>
                  <a:pt x="1659" y="9457"/>
                  <a:pt x="2040" y="9509"/>
                  <a:pt x="2425" y="9509"/>
                </a:cubicBezTo>
                <a:cubicBezTo>
                  <a:pt x="2972" y="9509"/>
                  <a:pt x="3527" y="9403"/>
                  <a:pt x="4036" y="9286"/>
                </a:cubicBezTo>
                <a:cubicBezTo>
                  <a:pt x="4103" y="9286"/>
                  <a:pt x="4136" y="9252"/>
                  <a:pt x="4203" y="9252"/>
                </a:cubicBezTo>
                <a:cubicBezTo>
                  <a:pt x="4303" y="9652"/>
                  <a:pt x="4537" y="10086"/>
                  <a:pt x="5070" y="10453"/>
                </a:cubicBezTo>
                <a:cubicBezTo>
                  <a:pt x="5857" y="11019"/>
                  <a:pt x="6836" y="11281"/>
                  <a:pt x="7823" y="11281"/>
                </a:cubicBezTo>
                <a:cubicBezTo>
                  <a:pt x="8929" y="11281"/>
                  <a:pt x="10044" y="10952"/>
                  <a:pt x="10908" y="10353"/>
                </a:cubicBezTo>
                <a:cubicBezTo>
                  <a:pt x="11288" y="10002"/>
                  <a:pt x="10950" y="9522"/>
                  <a:pt x="10614" y="9522"/>
                </a:cubicBezTo>
                <a:cubicBezTo>
                  <a:pt x="10566" y="9522"/>
                  <a:pt x="10519" y="9532"/>
                  <a:pt x="10474" y="9552"/>
                </a:cubicBezTo>
                <a:cubicBezTo>
                  <a:pt x="9697" y="9876"/>
                  <a:pt x="8864" y="10074"/>
                  <a:pt x="8020" y="10074"/>
                </a:cubicBezTo>
                <a:cubicBezTo>
                  <a:pt x="7560" y="10074"/>
                  <a:pt x="7097" y="10015"/>
                  <a:pt x="6638" y="9886"/>
                </a:cubicBezTo>
                <a:cubicBezTo>
                  <a:pt x="6138" y="9719"/>
                  <a:pt x="5337" y="9452"/>
                  <a:pt x="5204" y="8885"/>
                </a:cubicBezTo>
                <a:lnTo>
                  <a:pt x="5204" y="8819"/>
                </a:lnTo>
                <a:cubicBezTo>
                  <a:pt x="5871" y="8618"/>
                  <a:pt x="6505" y="8385"/>
                  <a:pt x="7172" y="8118"/>
                </a:cubicBezTo>
                <a:cubicBezTo>
                  <a:pt x="8173" y="7718"/>
                  <a:pt x="9173" y="7151"/>
                  <a:pt x="10007" y="6450"/>
                </a:cubicBezTo>
                <a:cubicBezTo>
                  <a:pt x="10408" y="6117"/>
                  <a:pt x="10708" y="5783"/>
                  <a:pt x="11041" y="5383"/>
                </a:cubicBezTo>
                <a:cubicBezTo>
                  <a:pt x="11308" y="5049"/>
                  <a:pt x="11675" y="4616"/>
                  <a:pt x="11608" y="4215"/>
                </a:cubicBezTo>
                <a:cubicBezTo>
                  <a:pt x="11531" y="3765"/>
                  <a:pt x="11215" y="3594"/>
                  <a:pt x="10779" y="3594"/>
                </a:cubicBezTo>
                <a:cubicBezTo>
                  <a:pt x="9534" y="3594"/>
                  <a:pt x="7308" y="4995"/>
                  <a:pt x="6838" y="5316"/>
                </a:cubicBezTo>
                <a:cubicBezTo>
                  <a:pt x="5971" y="5950"/>
                  <a:pt x="4770" y="7084"/>
                  <a:pt x="4370" y="8218"/>
                </a:cubicBezTo>
                <a:cubicBezTo>
                  <a:pt x="4170" y="8251"/>
                  <a:pt x="3970" y="8318"/>
                  <a:pt x="3703" y="8352"/>
                </a:cubicBezTo>
                <a:cubicBezTo>
                  <a:pt x="3339" y="8453"/>
                  <a:pt x="2925" y="8529"/>
                  <a:pt x="2508" y="8529"/>
                </a:cubicBezTo>
                <a:cubicBezTo>
                  <a:pt x="2237" y="8529"/>
                  <a:pt x="1964" y="8497"/>
                  <a:pt x="1701" y="8418"/>
                </a:cubicBezTo>
                <a:cubicBezTo>
                  <a:pt x="934" y="8118"/>
                  <a:pt x="934" y="7418"/>
                  <a:pt x="1268" y="6750"/>
                </a:cubicBezTo>
                <a:cubicBezTo>
                  <a:pt x="1501" y="6250"/>
                  <a:pt x="1835" y="5816"/>
                  <a:pt x="2268" y="5449"/>
                </a:cubicBezTo>
                <a:cubicBezTo>
                  <a:pt x="2969" y="5449"/>
                  <a:pt x="3703" y="5283"/>
                  <a:pt x="4370" y="5149"/>
                </a:cubicBezTo>
                <a:cubicBezTo>
                  <a:pt x="5437" y="4916"/>
                  <a:pt x="6505" y="4515"/>
                  <a:pt x="7305" y="3748"/>
                </a:cubicBezTo>
                <a:cubicBezTo>
                  <a:pt x="7539" y="3481"/>
                  <a:pt x="7872" y="3148"/>
                  <a:pt x="7839" y="2748"/>
                </a:cubicBezTo>
                <a:cubicBezTo>
                  <a:pt x="7806" y="2281"/>
                  <a:pt x="7339" y="2114"/>
                  <a:pt x="6938" y="2114"/>
                </a:cubicBezTo>
                <a:cubicBezTo>
                  <a:pt x="5971" y="2114"/>
                  <a:pt x="5037" y="2581"/>
                  <a:pt x="4203" y="3048"/>
                </a:cubicBezTo>
                <a:cubicBezTo>
                  <a:pt x="3469" y="3448"/>
                  <a:pt x="2702" y="3948"/>
                  <a:pt x="2002" y="4482"/>
                </a:cubicBezTo>
                <a:lnTo>
                  <a:pt x="1668" y="4482"/>
                </a:lnTo>
                <a:cubicBezTo>
                  <a:pt x="1168" y="4449"/>
                  <a:pt x="1201" y="4215"/>
                  <a:pt x="1434" y="3815"/>
                </a:cubicBezTo>
                <a:cubicBezTo>
                  <a:pt x="2335" y="2281"/>
                  <a:pt x="4103" y="1480"/>
                  <a:pt x="5604" y="713"/>
                </a:cubicBezTo>
                <a:cubicBezTo>
                  <a:pt x="5942" y="498"/>
                  <a:pt x="5799" y="1"/>
                  <a:pt x="54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387300" y="202075"/>
            <a:ext cx="611475" cy="337925"/>
          </a:xfrm>
          <a:custGeom>
            <a:avLst/>
            <a:gdLst/>
            <a:ahLst/>
            <a:cxnLst/>
            <a:rect l="l" t="t" r="r" b="b"/>
            <a:pathLst>
              <a:path w="24459" h="13517" extrusionOk="0">
                <a:moveTo>
                  <a:pt x="16769" y="5044"/>
                </a:moveTo>
                <a:lnTo>
                  <a:pt x="16769" y="5044"/>
                </a:lnTo>
                <a:cubicBezTo>
                  <a:pt x="16803" y="5077"/>
                  <a:pt x="16836" y="5077"/>
                  <a:pt x="16903" y="5144"/>
                </a:cubicBezTo>
                <a:cubicBezTo>
                  <a:pt x="17770" y="5678"/>
                  <a:pt x="18470" y="6412"/>
                  <a:pt x="19104" y="7212"/>
                </a:cubicBezTo>
                <a:cubicBezTo>
                  <a:pt x="19738" y="8013"/>
                  <a:pt x="20405" y="8847"/>
                  <a:pt x="20739" y="9814"/>
                </a:cubicBezTo>
                <a:cubicBezTo>
                  <a:pt x="20916" y="10316"/>
                  <a:pt x="21067" y="11444"/>
                  <a:pt x="20337" y="11444"/>
                </a:cubicBezTo>
                <a:cubicBezTo>
                  <a:pt x="20242" y="11444"/>
                  <a:pt x="20132" y="11424"/>
                  <a:pt x="20005" y="11382"/>
                </a:cubicBezTo>
                <a:cubicBezTo>
                  <a:pt x="19571" y="11215"/>
                  <a:pt x="19271" y="10848"/>
                  <a:pt x="18971" y="10481"/>
                </a:cubicBezTo>
                <a:cubicBezTo>
                  <a:pt x="18637" y="10048"/>
                  <a:pt x="18304" y="9581"/>
                  <a:pt x="18070" y="9080"/>
                </a:cubicBezTo>
                <a:cubicBezTo>
                  <a:pt x="17403" y="7879"/>
                  <a:pt x="16903" y="6478"/>
                  <a:pt x="16769" y="5044"/>
                </a:cubicBezTo>
                <a:close/>
                <a:moveTo>
                  <a:pt x="12766" y="8647"/>
                </a:moveTo>
                <a:cubicBezTo>
                  <a:pt x="13500" y="9180"/>
                  <a:pt x="14301" y="9881"/>
                  <a:pt x="14834" y="10715"/>
                </a:cubicBezTo>
                <a:cubicBezTo>
                  <a:pt x="15101" y="11082"/>
                  <a:pt x="15301" y="11549"/>
                  <a:pt x="15268" y="12049"/>
                </a:cubicBezTo>
                <a:cubicBezTo>
                  <a:pt x="15223" y="12307"/>
                  <a:pt x="15122" y="12406"/>
                  <a:pt x="14997" y="12406"/>
                </a:cubicBezTo>
                <a:cubicBezTo>
                  <a:pt x="14848" y="12406"/>
                  <a:pt x="14664" y="12264"/>
                  <a:pt x="14501" y="12082"/>
                </a:cubicBezTo>
                <a:cubicBezTo>
                  <a:pt x="14167" y="11716"/>
                  <a:pt x="13967" y="11249"/>
                  <a:pt x="13734" y="10848"/>
                </a:cubicBezTo>
                <a:cubicBezTo>
                  <a:pt x="13467" y="10381"/>
                  <a:pt x="13233" y="9881"/>
                  <a:pt x="13000" y="9381"/>
                </a:cubicBezTo>
                <a:lnTo>
                  <a:pt x="12766" y="8647"/>
                </a:lnTo>
                <a:close/>
                <a:moveTo>
                  <a:pt x="6962" y="8580"/>
                </a:moveTo>
                <a:lnTo>
                  <a:pt x="6962" y="8580"/>
                </a:lnTo>
                <a:cubicBezTo>
                  <a:pt x="7262" y="8980"/>
                  <a:pt x="7463" y="9347"/>
                  <a:pt x="7629" y="9681"/>
                </a:cubicBezTo>
                <a:cubicBezTo>
                  <a:pt x="7996" y="10415"/>
                  <a:pt x="8497" y="11649"/>
                  <a:pt x="7996" y="12416"/>
                </a:cubicBezTo>
                <a:cubicBezTo>
                  <a:pt x="6895" y="11515"/>
                  <a:pt x="6328" y="9914"/>
                  <a:pt x="6962" y="8580"/>
                </a:cubicBezTo>
                <a:close/>
                <a:moveTo>
                  <a:pt x="18762" y="1"/>
                </a:moveTo>
                <a:cubicBezTo>
                  <a:pt x="18542" y="1"/>
                  <a:pt x="18322" y="24"/>
                  <a:pt x="18103" y="74"/>
                </a:cubicBezTo>
                <a:cubicBezTo>
                  <a:pt x="16969" y="374"/>
                  <a:pt x="16302" y="1341"/>
                  <a:pt x="16002" y="2376"/>
                </a:cubicBezTo>
                <a:cubicBezTo>
                  <a:pt x="15902" y="2809"/>
                  <a:pt x="15835" y="3243"/>
                  <a:pt x="15802" y="3710"/>
                </a:cubicBezTo>
                <a:cubicBezTo>
                  <a:pt x="15552" y="3643"/>
                  <a:pt x="15310" y="3610"/>
                  <a:pt x="15068" y="3610"/>
                </a:cubicBezTo>
                <a:cubicBezTo>
                  <a:pt x="14826" y="3610"/>
                  <a:pt x="14584" y="3643"/>
                  <a:pt x="14334" y="3710"/>
                </a:cubicBezTo>
                <a:cubicBezTo>
                  <a:pt x="13267" y="3977"/>
                  <a:pt x="12466" y="4744"/>
                  <a:pt x="12066" y="5745"/>
                </a:cubicBezTo>
                <a:cubicBezTo>
                  <a:pt x="11899" y="6078"/>
                  <a:pt x="11799" y="6478"/>
                  <a:pt x="11766" y="6845"/>
                </a:cubicBezTo>
                <a:cubicBezTo>
                  <a:pt x="11033" y="6448"/>
                  <a:pt x="10248" y="6208"/>
                  <a:pt x="9435" y="6208"/>
                </a:cubicBezTo>
                <a:cubicBezTo>
                  <a:pt x="8952" y="6208"/>
                  <a:pt x="8460" y="6292"/>
                  <a:pt x="7963" y="6478"/>
                </a:cubicBezTo>
                <a:cubicBezTo>
                  <a:pt x="7563" y="6645"/>
                  <a:pt x="7162" y="6879"/>
                  <a:pt x="6829" y="7179"/>
                </a:cubicBezTo>
                <a:cubicBezTo>
                  <a:pt x="6192" y="6670"/>
                  <a:pt x="5465" y="6343"/>
                  <a:pt x="4588" y="6343"/>
                </a:cubicBezTo>
                <a:cubicBezTo>
                  <a:pt x="4546" y="6343"/>
                  <a:pt x="4503" y="6344"/>
                  <a:pt x="4460" y="6345"/>
                </a:cubicBezTo>
                <a:cubicBezTo>
                  <a:pt x="3460" y="6378"/>
                  <a:pt x="2626" y="6912"/>
                  <a:pt x="1959" y="7646"/>
                </a:cubicBezTo>
                <a:cubicBezTo>
                  <a:pt x="1125" y="8480"/>
                  <a:pt x="558" y="9547"/>
                  <a:pt x="124" y="10648"/>
                </a:cubicBezTo>
                <a:cubicBezTo>
                  <a:pt x="1" y="10977"/>
                  <a:pt x="231" y="11191"/>
                  <a:pt x="489" y="11191"/>
                </a:cubicBezTo>
                <a:cubicBezTo>
                  <a:pt x="650" y="11191"/>
                  <a:pt x="822" y="11107"/>
                  <a:pt x="925" y="10915"/>
                </a:cubicBezTo>
                <a:cubicBezTo>
                  <a:pt x="1672" y="9540"/>
                  <a:pt x="2793" y="7283"/>
                  <a:pt x="4602" y="7283"/>
                </a:cubicBezTo>
                <a:cubicBezTo>
                  <a:pt x="4812" y="7283"/>
                  <a:pt x="5032" y="7313"/>
                  <a:pt x="5261" y="7379"/>
                </a:cubicBezTo>
                <a:cubicBezTo>
                  <a:pt x="5628" y="7479"/>
                  <a:pt x="5961" y="7679"/>
                  <a:pt x="6262" y="7913"/>
                </a:cubicBezTo>
                <a:cubicBezTo>
                  <a:pt x="6062" y="8246"/>
                  <a:pt x="5895" y="8580"/>
                  <a:pt x="5795" y="8980"/>
                </a:cubicBezTo>
                <a:cubicBezTo>
                  <a:pt x="5494" y="10148"/>
                  <a:pt x="5795" y="11315"/>
                  <a:pt x="6462" y="12249"/>
                </a:cubicBezTo>
                <a:cubicBezTo>
                  <a:pt x="6795" y="12716"/>
                  <a:pt x="7262" y="13150"/>
                  <a:pt x="7729" y="13417"/>
                </a:cubicBezTo>
                <a:cubicBezTo>
                  <a:pt x="7796" y="13483"/>
                  <a:pt x="7896" y="13517"/>
                  <a:pt x="8000" y="13517"/>
                </a:cubicBezTo>
                <a:cubicBezTo>
                  <a:pt x="8105" y="13517"/>
                  <a:pt x="8213" y="13483"/>
                  <a:pt x="8296" y="13417"/>
                </a:cubicBezTo>
                <a:cubicBezTo>
                  <a:pt x="9898" y="11982"/>
                  <a:pt x="8663" y="9214"/>
                  <a:pt x="7463" y="7813"/>
                </a:cubicBezTo>
                <a:cubicBezTo>
                  <a:pt x="7991" y="7299"/>
                  <a:pt x="8630" y="7093"/>
                  <a:pt x="9294" y="7093"/>
                </a:cubicBezTo>
                <a:cubicBezTo>
                  <a:pt x="10096" y="7093"/>
                  <a:pt x="10936" y="7393"/>
                  <a:pt x="11666" y="7813"/>
                </a:cubicBezTo>
                <a:cubicBezTo>
                  <a:pt x="11732" y="8213"/>
                  <a:pt x="11799" y="8680"/>
                  <a:pt x="11932" y="9080"/>
                </a:cubicBezTo>
                <a:cubicBezTo>
                  <a:pt x="12133" y="9714"/>
                  <a:pt x="12399" y="10348"/>
                  <a:pt x="12733" y="10915"/>
                </a:cubicBezTo>
                <a:cubicBezTo>
                  <a:pt x="13000" y="11482"/>
                  <a:pt x="13300" y="12082"/>
                  <a:pt x="13734" y="12583"/>
                </a:cubicBezTo>
                <a:cubicBezTo>
                  <a:pt x="14038" y="12949"/>
                  <a:pt x="14427" y="13259"/>
                  <a:pt x="14873" y="13259"/>
                </a:cubicBezTo>
                <a:cubicBezTo>
                  <a:pt x="14915" y="13259"/>
                  <a:pt x="14958" y="13256"/>
                  <a:pt x="15001" y="13250"/>
                </a:cubicBezTo>
                <a:cubicBezTo>
                  <a:pt x="15568" y="13217"/>
                  <a:pt x="15902" y="12750"/>
                  <a:pt x="15969" y="12249"/>
                </a:cubicBezTo>
                <a:cubicBezTo>
                  <a:pt x="16169" y="11048"/>
                  <a:pt x="15402" y="9981"/>
                  <a:pt x="14601" y="9147"/>
                </a:cubicBezTo>
                <a:cubicBezTo>
                  <a:pt x="14001" y="8513"/>
                  <a:pt x="13300" y="7846"/>
                  <a:pt x="12566" y="7346"/>
                </a:cubicBezTo>
                <a:cubicBezTo>
                  <a:pt x="12566" y="7046"/>
                  <a:pt x="12600" y="6812"/>
                  <a:pt x="12666" y="6512"/>
                </a:cubicBezTo>
                <a:cubicBezTo>
                  <a:pt x="12900" y="5745"/>
                  <a:pt x="13333" y="5011"/>
                  <a:pt x="14101" y="4677"/>
                </a:cubicBezTo>
                <a:cubicBezTo>
                  <a:pt x="14380" y="4573"/>
                  <a:pt x="14659" y="4523"/>
                  <a:pt x="14942" y="4523"/>
                </a:cubicBezTo>
                <a:cubicBezTo>
                  <a:pt x="15201" y="4523"/>
                  <a:pt x="15465" y="4564"/>
                  <a:pt x="15735" y="4644"/>
                </a:cubicBezTo>
                <a:cubicBezTo>
                  <a:pt x="15802" y="6378"/>
                  <a:pt x="16402" y="8146"/>
                  <a:pt x="17236" y="9547"/>
                </a:cubicBezTo>
                <a:cubicBezTo>
                  <a:pt x="17803" y="10515"/>
                  <a:pt x="18604" y="11849"/>
                  <a:pt x="19738" y="12183"/>
                </a:cubicBezTo>
                <a:cubicBezTo>
                  <a:pt x="19901" y="12233"/>
                  <a:pt x="20058" y="12257"/>
                  <a:pt x="20208" y="12257"/>
                </a:cubicBezTo>
                <a:cubicBezTo>
                  <a:pt x="21040" y="12257"/>
                  <a:pt x="21639" y="11524"/>
                  <a:pt x="21639" y="10648"/>
                </a:cubicBezTo>
                <a:cubicBezTo>
                  <a:pt x="21639" y="9481"/>
                  <a:pt x="20905" y="8413"/>
                  <a:pt x="20272" y="7479"/>
                </a:cubicBezTo>
                <a:cubicBezTo>
                  <a:pt x="19504" y="6378"/>
                  <a:pt x="18637" y="5344"/>
                  <a:pt x="17570" y="4544"/>
                </a:cubicBezTo>
                <a:cubicBezTo>
                  <a:pt x="17270" y="4344"/>
                  <a:pt x="16936" y="4143"/>
                  <a:pt x="16569" y="3977"/>
                </a:cubicBezTo>
                <a:cubicBezTo>
                  <a:pt x="16569" y="3743"/>
                  <a:pt x="16569" y="3543"/>
                  <a:pt x="16602" y="3343"/>
                </a:cubicBezTo>
                <a:cubicBezTo>
                  <a:pt x="16669" y="2409"/>
                  <a:pt x="17003" y="1341"/>
                  <a:pt x="17937" y="908"/>
                </a:cubicBezTo>
                <a:cubicBezTo>
                  <a:pt x="18205" y="795"/>
                  <a:pt x="18483" y="745"/>
                  <a:pt x="18762" y="745"/>
                </a:cubicBezTo>
                <a:cubicBezTo>
                  <a:pt x="19555" y="745"/>
                  <a:pt x="20355" y="1148"/>
                  <a:pt x="20972" y="1642"/>
                </a:cubicBezTo>
                <a:cubicBezTo>
                  <a:pt x="22607" y="2909"/>
                  <a:pt x="23341" y="5077"/>
                  <a:pt x="23808" y="7012"/>
                </a:cubicBezTo>
                <a:cubicBezTo>
                  <a:pt x="23903" y="7203"/>
                  <a:pt x="24059" y="7288"/>
                  <a:pt x="24193" y="7288"/>
                </a:cubicBezTo>
                <a:cubicBezTo>
                  <a:pt x="24340" y="7288"/>
                  <a:pt x="24459" y="7186"/>
                  <a:pt x="24441" y="7012"/>
                </a:cubicBezTo>
                <a:cubicBezTo>
                  <a:pt x="24008" y="4811"/>
                  <a:pt x="23307" y="2476"/>
                  <a:pt x="21439" y="1008"/>
                </a:cubicBezTo>
                <a:cubicBezTo>
                  <a:pt x="20680" y="438"/>
                  <a:pt x="19722" y="1"/>
                  <a:pt x="187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351097" y="4784594"/>
            <a:ext cx="215141" cy="18969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209450" y="4632196"/>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5"/>
          <p:cNvSpPr/>
          <p:nvPr/>
        </p:nvSpPr>
        <p:spPr>
          <a:xfrm rot="-5400000">
            <a:off x="7099750" y="3099232"/>
            <a:ext cx="1994237" cy="2094277"/>
          </a:xfrm>
          <a:custGeom>
            <a:avLst/>
            <a:gdLst/>
            <a:ahLst/>
            <a:cxnLst/>
            <a:rect l="l" t="t" r="r" b="b"/>
            <a:pathLst>
              <a:path w="76827" h="80681" extrusionOk="0">
                <a:moveTo>
                  <a:pt x="7096" y="0"/>
                </a:moveTo>
                <a:cubicBezTo>
                  <a:pt x="4774" y="0"/>
                  <a:pt x="2454" y="476"/>
                  <a:pt x="339" y="1448"/>
                </a:cubicBezTo>
                <a:lnTo>
                  <a:pt x="1" y="80681"/>
                </a:lnTo>
                <a:lnTo>
                  <a:pt x="73405" y="80681"/>
                </a:lnTo>
                <a:cubicBezTo>
                  <a:pt x="76826" y="73559"/>
                  <a:pt x="76130" y="64627"/>
                  <a:pt x="71654" y="58142"/>
                </a:cubicBezTo>
                <a:cubicBezTo>
                  <a:pt x="67521" y="52180"/>
                  <a:pt x="60344" y="48488"/>
                  <a:pt x="53107" y="48488"/>
                </a:cubicBezTo>
                <a:cubicBezTo>
                  <a:pt x="52473" y="48488"/>
                  <a:pt x="51838" y="48516"/>
                  <a:pt x="51204" y="48574"/>
                </a:cubicBezTo>
                <a:cubicBezTo>
                  <a:pt x="45157" y="49111"/>
                  <a:pt x="39587" y="52075"/>
                  <a:pt x="33659" y="53487"/>
                </a:cubicBezTo>
                <a:cubicBezTo>
                  <a:pt x="31911" y="53911"/>
                  <a:pt x="30047" y="54152"/>
                  <a:pt x="28198" y="54152"/>
                </a:cubicBezTo>
                <a:cubicBezTo>
                  <a:pt x="23796" y="54152"/>
                  <a:pt x="19480" y="52786"/>
                  <a:pt x="17029" y="49270"/>
                </a:cubicBezTo>
                <a:cubicBezTo>
                  <a:pt x="13826" y="44635"/>
                  <a:pt x="15119" y="38289"/>
                  <a:pt x="17427" y="33177"/>
                </a:cubicBezTo>
                <a:cubicBezTo>
                  <a:pt x="19734" y="28084"/>
                  <a:pt x="22977" y="23151"/>
                  <a:pt x="23414" y="17561"/>
                </a:cubicBezTo>
                <a:cubicBezTo>
                  <a:pt x="23872" y="11912"/>
                  <a:pt x="21166" y="6123"/>
                  <a:pt x="16511" y="2880"/>
                </a:cubicBezTo>
                <a:cubicBezTo>
                  <a:pt x="13768" y="981"/>
                  <a:pt x="10430" y="0"/>
                  <a:pt x="7096" y="0"/>
                </a:cubicBezTo>
                <a:close/>
              </a:path>
            </a:pathLst>
          </a:custGeom>
          <a:solidFill>
            <a:srgbClr val="FCC6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txBox="1">
            <a:spLocks noGrp="1"/>
          </p:cNvSpPr>
          <p:nvPr>
            <p:ph type="title"/>
          </p:nvPr>
        </p:nvSpPr>
        <p:spPr>
          <a:xfrm>
            <a:off x="1884550" y="2758250"/>
            <a:ext cx="25326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1"/>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4" name="Google Shape;114;p5"/>
          <p:cNvSpPr txBox="1">
            <a:spLocks noGrp="1"/>
          </p:cNvSpPr>
          <p:nvPr>
            <p:ph type="subTitle" idx="1"/>
          </p:nvPr>
        </p:nvSpPr>
        <p:spPr>
          <a:xfrm>
            <a:off x="1884551"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Clr>
                <a:srgbClr val="FFFFFF"/>
              </a:buClr>
              <a:buSzPts val="1600"/>
              <a:buNone/>
              <a:defRPr>
                <a:solidFill>
                  <a:srgbClr val="FFFFFF"/>
                </a:solidFill>
              </a:defRPr>
            </a:lvl2pPr>
            <a:lvl3pPr lvl="2" algn="ctr" rtl="0">
              <a:lnSpc>
                <a:spcPct val="100000"/>
              </a:lnSpc>
              <a:spcBef>
                <a:spcPts val="0"/>
              </a:spcBef>
              <a:spcAft>
                <a:spcPts val="0"/>
              </a:spcAft>
              <a:buClr>
                <a:srgbClr val="FFFFFF"/>
              </a:buClr>
              <a:buSzPts val="1600"/>
              <a:buNone/>
              <a:defRPr>
                <a:solidFill>
                  <a:srgbClr val="FFFFFF"/>
                </a:solidFill>
              </a:defRPr>
            </a:lvl3pPr>
            <a:lvl4pPr lvl="3" algn="ctr" rtl="0">
              <a:lnSpc>
                <a:spcPct val="100000"/>
              </a:lnSpc>
              <a:spcBef>
                <a:spcPts val="0"/>
              </a:spcBef>
              <a:spcAft>
                <a:spcPts val="0"/>
              </a:spcAft>
              <a:buClr>
                <a:srgbClr val="FFFFFF"/>
              </a:buClr>
              <a:buSzPts val="1600"/>
              <a:buNone/>
              <a:defRPr>
                <a:solidFill>
                  <a:srgbClr val="FFFFFF"/>
                </a:solidFill>
              </a:defRPr>
            </a:lvl4pPr>
            <a:lvl5pPr lvl="4" algn="ctr" rtl="0">
              <a:lnSpc>
                <a:spcPct val="100000"/>
              </a:lnSpc>
              <a:spcBef>
                <a:spcPts val="0"/>
              </a:spcBef>
              <a:spcAft>
                <a:spcPts val="0"/>
              </a:spcAft>
              <a:buClr>
                <a:srgbClr val="FFFFFF"/>
              </a:buClr>
              <a:buSzPts val="1600"/>
              <a:buNone/>
              <a:defRPr>
                <a:solidFill>
                  <a:srgbClr val="FFFFFF"/>
                </a:solidFill>
              </a:defRPr>
            </a:lvl5pPr>
            <a:lvl6pPr lvl="5" algn="ctr" rtl="0">
              <a:lnSpc>
                <a:spcPct val="100000"/>
              </a:lnSpc>
              <a:spcBef>
                <a:spcPts val="0"/>
              </a:spcBef>
              <a:spcAft>
                <a:spcPts val="0"/>
              </a:spcAft>
              <a:buClr>
                <a:srgbClr val="FFFFFF"/>
              </a:buClr>
              <a:buSzPts val="1600"/>
              <a:buNone/>
              <a:defRPr>
                <a:solidFill>
                  <a:srgbClr val="FFFFFF"/>
                </a:solidFill>
              </a:defRPr>
            </a:lvl6pPr>
            <a:lvl7pPr lvl="6" algn="ctr" rtl="0">
              <a:lnSpc>
                <a:spcPct val="100000"/>
              </a:lnSpc>
              <a:spcBef>
                <a:spcPts val="0"/>
              </a:spcBef>
              <a:spcAft>
                <a:spcPts val="0"/>
              </a:spcAft>
              <a:buClr>
                <a:srgbClr val="FFFFFF"/>
              </a:buClr>
              <a:buSzPts val="1600"/>
              <a:buNone/>
              <a:defRPr>
                <a:solidFill>
                  <a:srgbClr val="FFFFFF"/>
                </a:solidFill>
              </a:defRPr>
            </a:lvl7pPr>
            <a:lvl8pPr lvl="7" algn="ctr" rtl="0">
              <a:lnSpc>
                <a:spcPct val="100000"/>
              </a:lnSpc>
              <a:spcBef>
                <a:spcPts val="0"/>
              </a:spcBef>
              <a:spcAft>
                <a:spcPts val="0"/>
              </a:spcAft>
              <a:buClr>
                <a:srgbClr val="FFFFFF"/>
              </a:buClr>
              <a:buSzPts val="1600"/>
              <a:buNone/>
              <a:defRPr>
                <a:solidFill>
                  <a:srgbClr val="FFFFFF"/>
                </a:solidFill>
              </a:defRPr>
            </a:lvl8pPr>
            <a:lvl9pPr lvl="8" algn="ctr" rtl="0">
              <a:lnSpc>
                <a:spcPct val="100000"/>
              </a:lnSpc>
              <a:spcBef>
                <a:spcPts val="0"/>
              </a:spcBef>
              <a:spcAft>
                <a:spcPts val="0"/>
              </a:spcAft>
              <a:buClr>
                <a:srgbClr val="FFFFFF"/>
              </a:buClr>
              <a:buSzPts val="1600"/>
              <a:buNone/>
              <a:defRPr>
                <a:solidFill>
                  <a:srgbClr val="FFFFFF"/>
                </a:solidFill>
              </a:defRPr>
            </a:lvl9pPr>
          </a:lstStyle>
          <a:p>
            <a:endParaRPr/>
          </a:p>
        </p:txBody>
      </p:sp>
      <p:sp>
        <p:nvSpPr>
          <p:cNvPr id="115" name="Google Shape;115;p5"/>
          <p:cNvSpPr txBox="1">
            <a:spLocks noGrp="1"/>
          </p:cNvSpPr>
          <p:nvPr>
            <p:ph type="title" idx="2"/>
          </p:nvPr>
        </p:nvSpPr>
        <p:spPr>
          <a:xfrm>
            <a:off x="4679450" y="2758250"/>
            <a:ext cx="2580000" cy="468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000"/>
              <a:buNone/>
              <a:defRPr sz="2200" b="1">
                <a:solidFill>
                  <a:schemeClr val="accent4"/>
                </a:solidFill>
              </a:defRPr>
            </a:lvl1pPr>
            <a:lvl2pPr lvl="1" algn="ctr" rtl="0">
              <a:spcBef>
                <a:spcPts val="0"/>
              </a:spcBef>
              <a:spcAft>
                <a:spcPts val="0"/>
              </a:spcAft>
              <a:buClr>
                <a:schemeClr val="accent3"/>
              </a:buClr>
              <a:buSzPts val="1800"/>
              <a:buNone/>
              <a:defRPr sz="1800">
                <a:solidFill>
                  <a:schemeClr val="accent3"/>
                </a:solidFill>
              </a:defRPr>
            </a:lvl2pPr>
            <a:lvl3pPr lvl="2" algn="ctr" rtl="0">
              <a:spcBef>
                <a:spcPts val="0"/>
              </a:spcBef>
              <a:spcAft>
                <a:spcPts val="0"/>
              </a:spcAft>
              <a:buClr>
                <a:schemeClr val="accent3"/>
              </a:buClr>
              <a:buSzPts val="1800"/>
              <a:buNone/>
              <a:defRPr sz="1800">
                <a:solidFill>
                  <a:schemeClr val="accent3"/>
                </a:solidFill>
              </a:defRPr>
            </a:lvl3pPr>
            <a:lvl4pPr lvl="3" algn="ctr" rtl="0">
              <a:spcBef>
                <a:spcPts val="0"/>
              </a:spcBef>
              <a:spcAft>
                <a:spcPts val="0"/>
              </a:spcAft>
              <a:buClr>
                <a:schemeClr val="accent3"/>
              </a:buClr>
              <a:buSzPts val="1800"/>
              <a:buNone/>
              <a:defRPr sz="1800">
                <a:solidFill>
                  <a:schemeClr val="accent3"/>
                </a:solidFill>
              </a:defRPr>
            </a:lvl4pPr>
            <a:lvl5pPr lvl="4" algn="ctr" rtl="0">
              <a:spcBef>
                <a:spcPts val="0"/>
              </a:spcBef>
              <a:spcAft>
                <a:spcPts val="0"/>
              </a:spcAft>
              <a:buClr>
                <a:schemeClr val="accent3"/>
              </a:buClr>
              <a:buSzPts val="1800"/>
              <a:buNone/>
              <a:defRPr sz="1800">
                <a:solidFill>
                  <a:schemeClr val="accent3"/>
                </a:solidFill>
              </a:defRPr>
            </a:lvl5pPr>
            <a:lvl6pPr lvl="5" algn="ctr" rtl="0">
              <a:spcBef>
                <a:spcPts val="0"/>
              </a:spcBef>
              <a:spcAft>
                <a:spcPts val="0"/>
              </a:spcAft>
              <a:buClr>
                <a:schemeClr val="accent3"/>
              </a:buClr>
              <a:buSzPts val="1800"/>
              <a:buNone/>
              <a:defRPr sz="1800">
                <a:solidFill>
                  <a:schemeClr val="accent3"/>
                </a:solidFill>
              </a:defRPr>
            </a:lvl6pPr>
            <a:lvl7pPr lvl="6" algn="ctr" rtl="0">
              <a:spcBef>
                <a:spcPts val="0"/>
              </a:spcBef>
              <a:spcAft>
                <a:spcPts val="0"/>
              </a:spcAft>
              <a:buClr>
                <a:schemeClr val="accent3"/>
              </a:buClr>
              <a:buSzPts val="1800"/>
              <a:buNone/>
              <a:defRPr sz="1800">
                <a:solidFill>
                  <a:schemeClr val="accent3"/>
                </a:solidFill>
              </a:defRPr>
            </a:lvl7pPr>
            <a:lvl8pPr lvl="7" algn="ctr" rtl="0">
              <a:spcBef>
                <a:spcPts val="0"/>
              </a:spcBef>
              <a:spcAft>
                <a:spcPts val="0"/>
              </a:spcAft>
              <a:buClr>
                <a:schemeClr val="accent3"/>
              </a:buClr>
              <a:buSzPts val="1800"/>
              <a:buNone/>
              <a:defRPr sz="1800">
                <a:solidFill>
                  <a:schemeClr val="accent3"/>
                </a:solidFill>
              </a:defRPr>
            </a:lvl8pPr>
            <a:lvl9pPr lvl="8" algn="ctr" rtl="0">
              <a:spcBef>
                <a:spcPts val="0"/>
              </a:spcBef>
              <a:spcAft>
                <a:spcPts val="0"/>
              </a:spcAft>
              <a:buClr>
                <a:schemeClr val="accent3"/>
              </a:buClr>
              <a:buSzPts val="1800"/>
              <a:buNone/>
              <a:defRPr sz="1800">
                <a:solidFill>
                  <a:schemeClr val="accent3"/>
                </a:solidFill>
              </a:defRPr>
            </a:lvl9pPr>
          </a:lstStyle>
          <a:p>
            <a:endParaRPr/>
          </a:p>
        </p:txBody>
      </p:sp>
      <p:sp>
        <p:nvSpPr>
          <p:cNvPr id="116" name="Google Shape;116;p5"/>
          <p:cNvSpPr txBox="1">
            <a:spLocks noGrp="1"/>
          </p:cNvSpPr>
          <p:nvPr>
            <p:ph type="subTitle" idx="3"/>
          </p:nvPr>
        </p:nvSpPr>
        <p:spPr>
          <a:xfrm>
            <a:off x="4679439" y="2954850"/>
            <a:ext cx="2580000" cy="10782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Clr>
                <a:schemeClr val="dk1"/>
              </a:buClr>
              <a:buSzPts val="1400"/>
              <a:buNone/>
              <a:defRPr sz="1400"/>
            </a:lvl1pPr>
            <a:lvl2pPr lvl="1" algn="ctr" rtl="0">
              <a:lnSpc>
                <a:spcPct val="100000"/>
              </a:lnSpc>
              <a:spcBef>
                <a:spcPts val="0"/>
              </a:spcBef>
              <a:spcAft>
                <a:spcPts val="0"/>
              </a:spcAft>
              <a:buClr>
                <a:srgbClr val="FFFFFF"/>
              </a:buClr>
              <a:buSzPts val="1600"/>
              <a:buNone/>
              <a:defRPr>
                <a:solidFill>
                  <a:srgbClr val="FFFFFF"/>
                </a:solidFill>
              </a:defRPr>
            </a:lvl2pPr>
            <a:lvl3pPr lvl="2" algn="ctr" rtl="0">
              <a:lnSpc>
                <a:spcPct val="100000"/>
              </a:lnSpc>
              <a:spcBef>
                <a:spcPts val="0"/>
              </a:spcBef>
              <a:spcAft>
                <a:spcPts val="0"/>
              </a:spcAft>
              <a:buClr>
                <a:srgbClr val="FFFFFF"/>
              </a:buClr>
              <a:buSzPts val="1600"/>
              <a:buNone/>
              <a:defRPr>
                <a:solidFill>
                  <a:srgbClr val="FFFFFF"/>
                </a:solidFill>
              </a:defRPr>
            </a:lvl3pPr>
            <a:lvl4pPr lvl="3" algn="ctr" rtl="0">
              <a:lnSpc>
                <a:spcPct val="100000"/>
              </a:lnSpc>
              <a:spcBef>
                <a:spcPts val="0"/>
              </a:spcBef>
              <a:spcAft>
                <a:spcPts val="0"/>
              </a:spcAft>
              <a:buClr>
                <a:srgbClr val="FFFFFF"/>
              </a:buClr>
              <a:buSzPts val="1600"/>
              <a:buNone/>
              <a:defRPr>
                <a:solidFill>
                  <a:srgbClr val="FFFFFF"/>
                </a:solidFill>
              </a:defRPr>
            </a:lvl4pPr>
            <a:lvl5pPr lvl="4" algn="ctr" rtl="0">
              <a:lnSpc>
                <a:spcPct val="100000"/>
              </a:lnSpc>
              <a:spcBef>
                <a:spcPts val="0"/>
              </a:spcBef>
              <a:spcAft>
                <a:spcPts val="0"/>
              </a:spcAft>
              <a:buClr>
                <a:srgbClr val="FFFFFF"/>
              </a:buClr>
              <a:buSzPts val="1600"/>
              <a:buNone/>
              <a:defRPr>
                <a:solidFill>
                  <a:srgbClr val="FFFFFF"/>
                </a:solidFill>
              </a:defRPr>
            </a:lvl5pPr>
            <a:lvl6pPr lvl="5" algn="ctr" rtl="0">
              <a:lnSpc>
                <a:spcPct val="100000"/>
              </a:lnSpc>
              <a:spcBef>
                <a:spcPts val="0"/>
              </a:spcBef>
              <a:spcAft>
                <a:spcPts val="0"/>
              </a:spcAft>
              <a:buClr>
                <a:srgbClr val="FFFFFF"/>
              </a:buClr>
              <a:buSzPts val="1600"/>
              <a:buNone/>
              <a:defRPr>
                <a:solidFill>
                  <a:srgbClr val="FFFFFF"/>
                </a:solidFill>
              </a:defRPr>
            </a:lvl6pPr>
            <a:lvl7pPr lvl="6" algn="ctr" rtl="0">
              <a:lnSpc>
                <a:spcPct val="100000"/>
              </a:lnSpc>
              <a:spcBef>
                <a:spcPts val="0"/>
              </a:spcBef>
              <a:spcAft>
                <a:spcPts val="0"/>
              </a:spcAft>
              <a:buClr>
                <a:srgbClr val="FFFFFF"/>
              </a:buClr>
              <a:buSzPts val="1600"/>
              <a:buNone/>
              <a:defRPr>
                <a:solidFill>
                  <a:srgbClr val="FFFFFF"/>
                </a:solidFill>
              </a:defRPr>
            </a:lvl7pPr>
            <a:lvl8pPr lvl="7" algn="ctr" rtl="0">
              <a:lnSpc>
                <a:spcPct val="100000"/>
              </a:lnSpc>
              <a:spcBef>
                <a:spcPts val="0"/>
              </a:spcBef>
              <a:spcAft>
                <a:spcPts val="0"/>
              </a:spcAft>
              <a:buClr>
                <a:srgbClr val="FFFFFF"/>
              </a:buClr>
              <a:buSzPts val="1600"/>
              <a:buNone/>
              <a:defRPr>
                <a:solidFill>
                  <a:srgbClr val="FFFFFF"/>
                </a:solidFill>
              </a:defRPr>
            </a:lvl8pPr>
            <a:lvl9pPr lvl="8" algn="ctr" rtl="0">
              <a:lnSpc>
                <a:spcPct val="100000"/>
              </a:lnSpc>
              <a:spcBef>
                <a:spcPts val="0"/>
              </a:spcBef>
              <a:spcAft>
                <a:spcPts val="0"/>
              </a:spcAft>
              <a:buClr>
                <a:srgbClr val="FFFFFF"/>
              </a:buClr>
              <a:buSzPts val="1600"/>
              <a:buNone/>
              <a:defRPr>
                <a:solidFill>
                  <a:srgbClr val="FFFFFF"/>
                </a:solidFill>
              </a:defRPr>
            </a:lvl9pPr>
          </a:lstStyle>
          <a:p>
            <a:endParaRPr/>
          </a:p>
        </p:txBody>
      </p:sp>
      <p:sp>
        <p:nvSpPr>
          <p:cNvPr id="117" name="Google Shape;117;p5"/>
          <p:cNvSpPr txBox="1">
            <a:spLocks noGrp="1"/>
          </p:cNvSpPr>
          <p:nvPr>
            <p:ph type="title" idx="4"/>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5"/>
          <p:cNvSpPr/>
          <p:nvPr/>
        </p:nvSpPr>
        <p:spPr>
          <a:xfrm>
            <a:off x="1478650" y="144800"/>
            <a:ext cx="8152900" cy="1663875"/>
          </a:xfrm>
          <a:custGeom>
            <a:avLst/>
            <a:gdLst/>
            <a:ahLst/>
            <a:cxnLst/>
            <a:rect l="l" t="t" r="r" b="b"/>
            <a:pathLst>
              <a:path w="326116" h="66555" extrusionOk="0">
                <a:moveTo>
                  <a:pt x="0" y="49362"/>
                </a:moveTo>
                <a:cubicBezTo>
                  <a:pt x="7271" y="49172"/>
                  <a:pt x="17134" y="46268"/>
                  <a:pt x="43626" y="48221"/>
                </a:cubicBezTo>
                <a:cubicBezTo>
                  <a:pt x="70118" y="50174"/>
                  <a:pt x="122520" y="66906"/>
                  <a:pt x="158953" y="61079"/>
                </a:cubicBezTo>
                <a:cubicBezTo>
                  <a:pt x="195386" y="55252"/>
                  <a:pt x="254456" y="22905"/>
                  <a:pt x="262225" y="13261"/>
                </a:cubicBezTo>
                <a:cubicBezTo>
                  <a:pt x="269994" y="3617"/>
                  <a:pt x="214942" y="-2076"/>
                  <a:pt x="205566" y="3215"/>
                </a:cubicBezTo>
                <a:cubicBezTo>
                  <a:pt x="196190" y="8506"/>
                  <a:pt x="196993" y="34759"/>
                  <a:pt x="205967" y="45006"/>
                </a:cubicBezTo>
                <a:cubicBezTo>
                  <a:pt x="214941" y="55253"/>
                  <a:pt x="239387" y="72197"/>
                  <a:pt x="259412" y="64696"/>
                </a:cubicBezTo>
                <a:cubicBezTo>
                  <a:pt x="279437" y="57195"/>
                  <a:pt x="314999" y="10783"/>
                  <a:pt x="326116" y="0"/>
                </a:cubicBezTo>
              </a:path>
            </a:pathLst>
          </a:custGeom>
          <a:noFill/>
          <a:ln w="19050" cap="flat" cmpd="sng">
            <a:solidFill>
              <a:schemeClr val="dk2"/>
            </a:solidFill>
            <a:prstDash val="dash"/>
            <a:round/>
            <a:headEnd type="none" w="med" len="med"/>
            <a:tailEnd type="none" w="med" len="med"/>
          </a:ln>
        </p:spPr>
      </p:sp>
      <p:sp>
        <p:nvSpPr>
          <p:cNvPr id="119" name="Google Shape;119;p5"/>
          <p:cNvSpPr/>
          <p:nvPr/>
        </p:nvSpPr>
        <p:spPr>
          <a:xfrm rot="5400000">
            <a:off x="1761526" y="2487776"/>
            <a:ext cx="741954" cy="456949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7807400" y="1287625"/>
            <a:ext cx="313975" cy="363375"/>
          </a:xfrm>
          <a:custGeom>
            <a:avLst/>
            <a:gdLst/>
            <a:ahLst/>
            <a:cxnLst/>
            <a:rect l="l" t="t" r="r" b="b"/>
            <a:pathLst>
              <a:path w="12559" h="14535" extrusionOk="0">
                <a:moveTo>
                  <a:pt x="11221" y="0"/>
                </a:moveTo>
                <a:cubicBezTo>
                  <a:pt x="10880" y="0"/>
                  <a:pt x="10563" y="317"/>
                  <a:pt x="10791" y="727"/>
                </a:cubicBezTo>
                <a:cubicBezTo>
                  <a:pt x="10991" y="1061"/>
                  <a:pt x="11124" y="1394"/>
                  <a:pt x="11158" y="1761"/>
                </a:cubicBezTo>
                <a:cubicBezTo>
                  <a:pt x="11191" y="1895"/>
                  <a:pt x="11191" y="1995"/>
                  <a:pt x="11191" y="2161"/>
                </a:cubicBezTo>
                <a:cubicBezTo>
                  <a:pt x="11024" y="2095"/>
                  <a:pt x="10824" y="1995"/>
                  <a:pt x="10657" y="1928"/>
                </a:cubicBezTo>
                <a:lnTo>
                  <a:pt x="9490" y="1328"/>
                </a:lnTo>
                <a:cubicBezTo>
                  <a:pt x="9385" y="1281"/>
                  <a:pt x="9282" y="1260"/>
                  <a:pt x="9185" y="1260"/>
                </a:cubicBezTo>
                <a:cubicBezTo>
                  <a:pt x="8728" y="1260"/>
                  <a:pt x="8402" y="1733"/>
                  <a:pt x="8623" y="2228"/>
                </a:cubicBezTo>
                <a:cubicBezTo>
                  <a:pt x="8856" y="2729"/>
                  <a:pt x="9123" y="3229"/>
                  <a:pt x="9323" y="3729"/>
                </a:cubicBezTo>
                <a:lnTo>
                  <a:pt x="7822" y="2595"/>
                </a:lnTo>
                <a:cubicBezTo>
                  <a:pt x="7678" y="2490"/>
                  <a:pt x="7523" y="2442"/>
                  <a:pt x="7379" y="2442"/>
                </a:cubicBezTo>
                <a:cubicBezTo>
                  <a:pt x="7021" y="2442"/>
                  <a:pt x="6726" y="2734"/>
                  <a:pt x="6821" y="3162"/>
                </a:cubicBezTo>
                <a:cubicBezTo>
                  <a:pt x="6955" y="3963"/>
                  <a:pt x="7322" y="4663"/>
                  <a:pt x="7789" y="5397"/>
                </a:cubicBezTo>
                <a:cubicBezTo>
                  <a:pt x="7722" y="5330"/>
                  <a:pt x="7689" y="5297"/>
                  <a:pt x="7655" y="5230"/>
                </a:cubicBezTo>
                <a:cubicBezTo>
                  <a:pt x="6855" y="4330"/>
                  <a:pt x="6121" y="3429"/>
                  <a:pt x="5354" y="2495"/>
                </a:cubicBezTo>
                <a:cubicBezTo>
                  <a:pt x="5244" y="2359"/>
                  <a:pt x="5108" y="2301"/>
                  <a:pt x="4970" y="2301"/>
                </a:cubicBezTo>
                <a:cubicBezTo>
                  <a:pt x="4602" y="2301"/>
                  <a:pt x="4223" y="2707"/>
                  <a:pt x="4320" y="3095"/>
                </a:cubicBezTo>
                <a:cubicBezTo>
                  <a:pt x="4720" y="4630"/>
                  <a:pt x="5220" y="6131"/>
                  <a:pt x="5887" y="7599"/>
                </a:cubicBezTo>
                <a:cubicBezTo>
                  <a:pt x="6021" y="7832"/>
                  <a:pt x="6154" y="8132"/>
                  <a:pt x="6288" y="8399"/>
                </a:cubicBezTo>
                <a:cubicBezTo>
                  <a:pt x="6121" y="8166"/>
                  <a:pt x="5887" y="7932"/>
                  <a:pt x="5721" y="7732"/>
                </a:cubicBezTo>
                <a:cubicBezTo>
                  <a:pt x="5220" y="7132"/>
                  <a:pt x="4720" y="6498"/>
                  <a:pt x="4186" y="5931"/>
                </a:cubicBezTo>
                <a:cubicBezTo>
                  <a:pt x="3719" y="5364"/>
                  <a:pt x="3319" y="4797"/>
                  <a:pt x="2618" y="4530"/>
                </a:cubicBezTo>
                <a:cubicBezTo>
                  <a:pt x="2566" y="4515"/>
                  <a:pt x="2514" y="4508"/>
                  <a:pt x="2463" y="4508"/>
                </a:cubicBezTo>
                <a:cubicBezTo>
                  <a:pt x="2061" y="4508"/>
                  <a:pt x="1733" y="4942"/>
                  <a:pt x="1851" y="5297"/>
                </a:cubicBezTo>
                <a:cubicBezTo>
                  <a:pt x="2218" y="6831"/>
                  <a:pt x="2819" y="8333"/>
                  <a:pt x="3486" y="9800"/>
                </a:cubicBezTo>
                <a:cubicBezTo>
                  <a:pt x="3719" y="10334"/>
                  <a:pt x="3986" y="10834"/>
                  <a:pt x="4286" y="11401"/>
                </a:cubicBezTo>
                <a:cubicBezTo>
                  <a:pt x="4153" y="11235"/>
                  <a:pt x="3986" y="11101"/>
                  <a:pt x="3853" y="10934"/>
                </a:cubicBezTo>
                <a:cubicBezTo>
                  <a:pt x="3119" y="10034"/>
                  <a:pt x="2552" y="9066"/>
                  <a:pt x="1651" y="8333"/>
                </a:cubicBezTo>
                <a:cubicBezTo>
                  <a:pt x="1553" y="8262"/>
                  <a:pt x="1454" y="8232"/>
                  <a:pt x="1361" y="8232"/>
                </a:cubicBezTo>
                <a:cubicBezTo>
                  <a:pt x="1011" y="8232"/>
                  <a:pt x="731" y="8657"/>
                  <a:pt x="784" y="9000"/>
                </a:cubicBezTo>
                <a:cubicBezTo>
                  <a:pt x="1017" y="10334"/>
                  <a:pt x="1351" y="11635"/>
                  <a:pt x="1885" y="12902"/>
                </a:cubicBezTo>
                <a:cubicBezTo>
                  <a:pt x="1951" y="13003"/>
                  <a:pt x="2018" y="13269"/>
                  <a:pt x="2051" y="13436"/>
                </a:cubicBezTo>
                <a:cubicBezTo>
                  <a:pt x="1985" y="13403"/>
                  <a:pt x="1885" y="13303"/>
                  <a:pt x="1851" y="13269"/>
                </a:cubicBezTo>
                <a:cubicBezTo>
                  <a:pt x="1351" y="12836"/>
                  <a:pt x="984" y="12335"/>
                  <a:pt x="650" y="11768"/>
                </a:cubicBezTo>
                <a:cubicBezTo>
                  <a:pt x="589" y="11656"/>
                  <a:pt x="499" y="11609"/>
                  <a:pt x="409" y="11609"/>
                </a:cubicBezTo>
                <a:cubicBezTo>
                  <a:pt x="206" y="11609"/>
                  <a:pt x="1" y="11847"/>
                  <a:pt x="117" y="12102"/>
                </a:cubicBezTo>
                <a:cubicBezTo>
                  <a:pt x="484" y="12836"/>
                  <a:pt x="951" y="13603"/>
                  <a:pt x="1618" y="14137"/>
                </a:cubicBezTo>
                <a:cubicBezTo>
                  <a:pt x="1859" y="14341"/>
                  <a:pt x="2223" y="14534"/>
                  <a:pt x="2546" y="14534"/>
                </a:cubicBezTo>
                <a:cubicBezTo>
                  <a:pt x="2803" y="14534"/>
                  <a:pt x="3034" y="14411"/>
                  <a:pt x="3152" y="14070"/>
                </a:cubicBezTo>
                <a:cubicBezTo>
                  <a:pt x="3219" y="13736"/>
                  <a:pt x="3119" y="13436"/>
                  <a:pt x="3019" y="13103"/>
                </a:cubicBezTo>
                <a:cubicBezTo>
                  <a:pt x="2852" y="12602"/>
                  <a:pt x="2718" y="12102"/>
                  <a:pt x="2552" y="11602"/>
                </a:cubicBezTo>
                <a:cubicBezTo>
                  <a:pt x="2485" y="11335"/>
                  <a:pt x="2452" y="11135"/>
                  <a:pt x="2352" y="10901"/>
                </a:cubicBezTo>
                <a:lnTo>
                  <a:pt x="2352" y="10901"/>
                </a:lnTo>
                <a:cubicBezTo>
                  <a:pt x="2652" y="11268"/>
                  <a:pt x="2885" y="11635"/>
                  <a:pt x="3185" y="11968"/>
                </a:cubicBezTo>
                <a:cubicBezTo>
                  <a:pt x="3986" y="12902"/>
                  <a:pt x="4953" y="13603"/>
                  <a:pt x="5887" y="14303"/>
                </a:cubicBezTo>
                <a:cubicBezTo>
                  <a:pt x="5959" y="14361"/>
                  <a:pt x="6043" y="14386"/>
                  <a:pt x="6129" y="14386"/>
                </a:cubicBezTo>
                <a:cubicBezTo>
                  <a:pt x="6443" y="14386"/>
                  <a:pt x="6786" y="14051"/>
                  <a:pt x="6655" y="13736"/>
                </a:cubicBezTo>
                <a:cubicBezTo>
                  <a:pt x="6121" y="12302"/>
                  <a:pt x="5187" y="11001"/>
                  <a:pt x="4553" y="9600"/>
                </a:cubicBezTo>
                <a:cubicBezTo>
                  <a:pt x="4220" y="8833"/>
                  <a:pt x="3953" y="8066"/>
                  <a:pt x="3686" y="7265"/>
                </a:cubicBezTo>
                <a:lnTo>
                  <a:pt x="3686" y="7265"/>
                </a:lnTo>
                <a:lnTo>
                  <a:pt x="5053" y="8900"/>
                </a:lnTo>
                <a:cubicBezTo>
                  <a:pt x="6021" y="10000"/>
                  <a:pt x="6988" y="11135"/>
                  <a:pt x="7889" y="12235"/>
                </a:cubicBezTo>
                <a:cubicBezTo>
                  <a:pt x="8008" y="12354"/>
                  <a:pt x="8150" y="12406"/>
                  <a:pt x="8292" y="12406"/>
                </a:cubicBezTo>
                <a:cubicBezTo>
                  <a:pt x="8627" y="12406"/>
                  <a:pt x="8956" y="12120"/>
                  <a:pt x="8956" y="11768"/>
                </a:cubicBezTo>
                <a:cubicBezTo>
                  <a:pt x="8990" y="10968"/>
                  <a:pt x="8656" y="10301"/>
                  <a:pt x="8289" y="9633"/>
                </a:cubicBezTo>
                <a:cubicBezTo>
                  <a:pt x="7855" y="8933"/>
                  <a:pt x="7489" y="8166"/>
                  <a:pt x="7155" y="7432"/>
                </a:cubicBezTo>
                <a:cubicBezTo>
                  <a:pt x="6855" y="6831"/>
                  <a:pt x="6655" y="6231"/>
                  <a:pt x="6388" y="5631"/>
                </a:cubicBezTo>
                <a:lnTo>
                  <a:pt x="6388" y="5631"/>
                </a:lnTo>
                <a:cubicBezTo>
                  <a:pt x="6555" y="5797"/>
                  <a:pt x="6721" y="5998"/>
                  <a:pt x="6855" y="6164"/>
                </a:cubicBezTo>
                <a:cubicBezTo>
                  <a:pt x="7622" y="6998"/>
                  <a:pt x="8322" y="7966"/>
                  <a:pt x="9357" y="8466"/>
                </a:cubicBezTo>
                <a:cubicBezTo>
                  <a:pt x="9442" y="8505"/>
                  <a:pt x="9541" y="8524"/>
                  <a:pt x="9643" y="8524"/>
                </a:cubicBezTo>
                <a:cubicBezTo>
                  <a:pt x="9980" y="8524"/>
                  <a:pt x="10342" y="8316"/>
                  <a:pt x="10291" y="7932"/>
                </a:cubicBezTo>
                <a:cubicBezTo>
                  <a:pt x="10157" y="6965"/>
                  <a:pt x="9723" y="6131"/>
                  <a:pt x="9190" y="5297"/>
                </a:cubicBezTo>
                <a:lnTo>
                  <a:pt x="8956" y="4930"/>
                </a:lnTo>
                <a:lnTo>
                  <a:pt x="8956" y="4930"/>
                </a:lnTo>
                <a:cubicBezTo>
                  <a:pt x="9290" y="5164"/>
                  <a:pt x="9657" y="5464"/>
                  <a:pt x="9990" y="5731"/>
                </a:cubicBezTo>
                <a:cubicBezTo>
                  <a:pt x="10127" y="5822"/>
                  <a:pt x="10291" y="5878"/>
                  <a:pt x="10452" y="5878"/>
                </a:cubicBezTo>
                <a:cubicBezTo>
                  <a:pt x="10644" y="5878"/>
                  <a:pt x="10830" y="5797"/>
                  <a:pt x="10958" y="5597"/>
                </a:cubicBezTo>
                <a:cubicBezTo>
                  <a:pt x="11291" y="4897"/>
                  <a:pt x="10991" y="4330"/>
                  <a:pt x="10691" y="3663"/>
                </a:cubicBezTo>
                <a:cubicBezTo>
                  <a:pt x="10624" y="3496"/>
                  <a:pt x="10524" y="3362"/>
                  <a:pt x="10491" y="3196"/>
                </a:cubicBezTo>
                <a:lnTo>
                  <a:pt x="10491" y="3196"/>
                </a:lnTo>
                <a:cubicBezTo>
                  <a:pt x="10557" y="3262"/>
                  <a:pt x="10624" y="3296"/>
                  <a:pt x="10691" y="3329"/>
                </a:cubicBezTo>
                <a:cubicBezTo>
                  <a:pt x="10982" y="3495"/>
                  <a:pt x="11338" y="3688"/>
                  <a:pt x="11662" y="3688"/>
                </a:cubicBezTo>
                <a:cubicBezTo>
                  <a:pt x="11857" y="3688"/>
                  <a:pt x="12041" y="3617"/>
                  <a:pt x="12192" y="3429"/>
                </a:cubicBezTo>
                <a:cubicBezTo>
                  <a:pt x="12559" y="2995"/>
                  <a:pt x="12492" y="2328"/>
                  <a:pt x="12392" y="1828"/>
                </a:cubicBezTo>
                <a:cubicBezTo>
                  <a:pt x="12325" y="1261"/>
                  <a:pt x="12025" y="660"/>
                  <a:pt x="11658" y="227"/>
                </a:cubicBezTo>
                <a:cubicBezTo>
                  <a:pt x="11542" y="68"/>
                  <a:pt x="11379" y="0"/>
                  <a:pt x="11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5400000">
            <a:off x="176845" y="4246612"/>
            <a:ext cx="164686" cy="14521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5400000">
            <a:off x="325902" y="3978191"/>
            <a:ext cx="99485" cy="87705"/>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8275572" y="3170660"/>
            <a:ext cx="362472" cy="319633"/>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5"/>
          <p:cNvGrpSpPr/>
          <p:nvPr/>
        </p:nvGrpSpPr>
        <p:grpSpPr>
          <a:xfrm>
            <a:off x="383200" y="1265898"/>
            <a:ext cx="1501345" cy="1244191"/>
            <a:chOff x="342375" y="1514048"/>
            <a:chExt cx="1501345" cy="1244191"/>
          </a:xfrm>
        </p:grpSpPr>
        <p:grpSp>
          <p:nvGrpSpPr>
            <p:cNvPr id="125" name="Google Shape;125;p5"/>
            <p:cNvGrpSpPr/>
            <p:nvPr/>
          </p:nvGrpSpPr>
          <p:grpSpPr>
            <a:xfrm rot="-5400000">
              <a:off x="553936" y="1302487"/>
              <a:ext cx="1078222" cy="1501345"/>
              <a:chOff x="2436900" y="700925"/>
              <a:chExt cx="667175" cy="929050"/>
            </a:xfrm>
          </p:grpSpPr>
          <p:sp>
            <p:nvSpPr>
              <p:cNvPr id="126" name="Google Shape;126;p5"/>
              <p:cNvSpPr/>
              <p:nvPr/>
            </p:nvSpPr>
            <p:spPr>
              <a:xfrm>
                <a:off x="2476950" y="791850"/>
                <a:ext cx="581275" cy="701350"/>
              </a:xfrm>
              <a:custGeom>
                <a:avLst/>
                <a:gdLst/>
                <a:ahLst/>
                <a:cxnLst/>
                <a:rect l="l" t="t" r="r" b="b"/>
                <a:pathLst>
                  <a:path w="23251" h="28054" extrusionOk="0">
                    <a:moveTo>
                      <a:pt x="11041" y="0"/>
                    </a:moveTo>
                    <a:lnTo>
                      <a:pt x="10875" y="134"/>
                    </a:lnTo>
                    <a:cubicBezTo>
                      <a:pt x="5838" y="3836"/>
                      <a:pt x="0" y="5904"/>
                      <a:pt x="0" y="5904"/>
                    </a:cubicBezTo>
                    <a:cubicBezTo>
                      <a:pt x="3036" y="12242"/>
                      <a:pt x="9907" y="24484"/>
                      <a:pt x="12409" y="28054"/>
                    </a:cubicBezTo>
                    <a:cubicBezTo>
                      <a:pt x="12409" y="28054"/>
                      <a:pt x="17379" y="26252"/>
                      <a:pt x="23250" y="20315"/>
                    </a:cubicBezTo>
                    <a:cubicBezTo>
                      <a:pt x="21716" y="17846"/>
                      <a:pt x="14944" y="6004"/>
                      <a:pt x="11041" y="0"/>
                    </a:cubicBezTo>
                    <a:close/>
                  </a:path>
                </a:pathLst>
              </a:custGeom>
              <a:solidFill>
                <a:schemeClr val="accent5"/>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2436900" y="700925"/>
                <a:ext cx="316100" cy="238550"/>
              </a:xfrm>
              <a:custGeom>
                <a:avLst/>
                <a:gdLst/>
                <a:ahLst/>
                <a:cxnLst/>
                <a:rect l="l" t="t" r="r" b="b"/>
                <a:pathLst>
                  <a:path w="12644" h="9542" extrusionOk="0">
                    <a:moveTo>
                      <a:pt x="8791" y="0"/>
                    </a:moveTo>
                    <a:cubicBezTo>
                      <a:pt x="5994" y="0"/>
                      <a:pt x="470" y="2115"/>
                      <a:pt x="101" y="5772"/>
                    </a:cubicBezTo>
                    <a:cubicBezTo>
                      <a:pt x="1" y="6172"/>
                      <a:pt x="601" y="7540"/>
                      <a:pt x="1535" y="9541"/>
                    </a:cubicBezTo>
                    <a:cubicBezTo>
                      <a:pt x="1535" y="9541"/>
                      <a:pt x="7373" y="7473"/>
                      <a:pt x="12443" y="3771"/>
                    </a:cubicBezTo>
                    <a:lnTo>
                      <a:pt x="12643" y="3637"/>
                    </a:lnTo>
                    <a:cubicBezTo>
                      <a:pt x="11342" y="1702"/>
                      <a:pt x="10342" y="368"/>
                      <a:pt x="9975" y="201"/>
                    </a:cubicBezTo>
                    <a:cubicBezTo>
                      <a:pt x="9694" y="66"/>
                      <a:pt x="9285" y="0"/>
                      <a:pt x="8791"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786325" y="1298875"/>
                <a:ext cx="317750" cy="331100"/>
              </a:xfrm>
              <a:custGeom>
                <a:avLst/>
                <a:gdLst/>
                <a:ahLst/>
                <a:cxnLst/>
                <a:rect l="l" t="t" r="r" b="b"/>
                <a:pathLst>
                  <a:path w="12710" h="13244" extrusionOk="0">
                    <a:moveTo>
                      <a:pt x="10842" y="0"/>
                    </a:moveTo>
                    <a:cubicBezTo>
                      <a:pt x="4971" y="5938"/>
                      <a:pt x="1" y="7773"/>
                      <a:pt x="1" y="7773"/>
                    </a:cubicBezTo>
                    <a:cubicBezTo>
                      <a:pt x="368" y="8306"/>
                      <a:pt x="634" y="8707"/>
                      <a:pt x="801" y="8773"/>
                    </a:cubicBezTo>
                    <a:cubicBezTo>
                      <a:pt x="2196" y="9703"/>
                      <a:pt x="8481" y="13243"/>
                      <a:pt x="9954" y="13243"/>
                    </a:cubicBezTo>
                    <a:cubicBezTo>
                      <a:pt x="9961" y="13243"/>
                      <a:pt x="9968" y="13243"/>
                      <a:pt x="9974" y="13243"/>
                    </a:cubicBezTo>
                    <a:cubicBezTo>
                      <a:pt x="11342" y="13243"/>
                      <a:pt x="12376" y="11842"/>
                      <a:pt x="12510" y="11242"/>
                    </a:cubicBezTo>
                    <a:cubicBezTo>
                      <a:pt x="12710" y="10174"/>
                      <a:pt x="12009" y="1602"/>
                      <a:pt x="11075" y="434"/>
                    </a:cubicBezTo>
                    <a:cubicBezTo>
                      <a:pt x="11042" y="367"/>
                      <a:pt x="10975" y="234"/>
                      <a:pt x="10842" y="0"/>
                    </a:cubicBezTo>
                    <a:close/>
                  </a:path>
                </a:pathLst>
              </a:custGeom>
              <a:solidFill>
                <a:schemeClr val="accen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496950" y="811700"/>
                <a:ext cx="283625" cy="192975"/>
              </a:xfrm>
              <a:custGeom>
                <a:avLst/>
                <a:gdLst/>
                <a:ahLst/>
                <a:cxnLst/>
                <a:rect l="l" t="t" r="r" b="b"/>
                <a:pathLst>
                  <a:path w="11345" h="7719" extrusionOk="0">
                    <a:moveTo>
                      <a:pt x="10808" y="741"/>
                    </a:moveTo>
                    <a:cubicBezTo>
                      <a:pt x="10808" y="907"/>
                      <a:pt x="10775" y="1041"/>
                      <a:pt x="10642" y="1208"/>
                    </a:cubicBezTo>
                    <a:cubicBezTo>
                      <a:pt x="10608" y="1274"/>
                      <a:pt x="10542" y="1341"/>
                      <a:pt x="10441" y="1408"/>
                    </a:cubicBezTo>
                    <a:cubicBezTo>
                      <a:pt x="9908" y="1541"/>
                      <a:pt x="9441" y="1841"/>
                      <a:pt x="8940" y="2108"/>
                    </a:cubicBezTo>
                    <a:cubicBezTo>
                      <a:pt x="9608" y="1708"/>
                      <a:pt x="10241" y="1241"/>
                      <a:pt x="10808" y="741"/>
                    </a:cubicBezTo>
                    <a:close/>
                    <a:moveTo>
                      <a:pt x="2479" y="6502"/>
                    </a:moveTo>
                    <a:cubicBezTo>
                      <a:pt x="2381" y="6550"/>
                      <a:pt x="2282" y="6597"/>
                      <a:pt x="2182" y="6643"/>
                    </a:cubicBezTo>
                    <a:lnTo>
                      <a:pt x="2182" y="6643"/>
                    </a:lnTo>
                    <a:cubicBezTo>
                      <a:pt x="2221" y="6623"/>
                      <a:pt x="2261" y="6602"/>
                      <a:pt x="2302" y="6578"/>
                    </a:cubicBezTo>
                    <a:cubicBezTo>
                      <a:pt x="2361" y="6553"/>
                      <a:pt x="2420" y="6527"/>
                      <a:pt x="2479" y="6502"/>
                    </a:cubicBezTo>
                    <a:close/>
                    <a:moveTo>
                      <a:pt x="1912" y="6762"/>
                    </a:moveTo>
                    <a:lnTo>
                      <a:pt x="1912" y="6762"/>
                    </a:lnTo>
                    <a:cubicBezTo>
                      <a:pt x="1611" y="6890"/>
                      <a:pt x="1296" y="7007"/>
                      <a:pt x="968" y="7112"/>
                    </a:cubicBezTo>
                    <a:lnTo>
                      <a:pt x="1235" y="7012"/>
                    </a:lnTo>
                    <a:lnTo>
                      <a:pt x="1602" y="6878"/>
                    </a:lnTo>
                    <a:cubicBezTo>
                      <a:pt x="1715" y="6836"/>
                      <a:pt x="1815" y="6800"/>
                      <a:pt x="1912" y="6762"/>
                    </a:cubicBezTo>
                    <a:close/>
                    <a:moveTo>
                      <a:pt x="10911" y="0"/>
                    </a:moveTo>
                    <a:cubicBezTo>
                      <a:pt x="10867" y="0"/>
                      <a:pt x="10821" y="13"/>
                      <a:pt x="10775" y="40"/>
                    </a:cubicBezTo>
                    <a:cubicBezTo>
                      <a:pt x="9074" y="1174"/>
                      <a:pt x="7439" y="2375"/>
                      <a:pt x="5638" y="3409"/>
                    </a:cubicBezTo>
                    <a:cubicBezTo>
                      <a:pt x="3903" y="4443"/>
                      <a:pt x="2069" y="5511"/>
                      <a:pt x="134" y="6245"/>
                    </a:cubicBezTo>
                    <a:cubicBezTo>
                      <a:pt x="67" y="6278"/>
                      <a:pt x="1" y="6445"/>
                      <a:pt x="134" y="6445"/>
                    </a:cubicBezTo>
                    <a:cubicBezTo>
                      <a:pt x="229" y="6458"/>
                      <a:pt x="323" y="6465"/>
                      <a:pt x="417" y="6465"/>
                    </a:cubicBezTo>
                    <a:cubicBezTo>
                      <a:pt x="1250" y="6465"/>
                      <a:pt x="2050" y="5967"/>
                      <a:pt x="2769" y="5577"/>
                    </a:cubicBezTo>
                    <a:cubicBezTo>
                      <a:pt x="3737" y="5110"/>
                      <a:pt x="4671" y="4577"/>
                      <a:pt x="5638" y="4043"/>
                    </a:cubicBezTo>
                    <a:cubicBezTo>
                      <a:pt x="6505" y="3543"/>
                      <a:pt x="7339" y="3042"/>
                      <a:pt x="8240" y="2509"/>
                    </a:cubicBezTo>
                    <a:lnTo>
                      <a:pt x="8240" y="2509"/>
                    </a:lnTo>
                    <a:cubicBezTo>
                      <a:pt x="7306" y="3076"/>
                      <a:pt x="6405" y="3709"/>
                      <a:pt x="5471" y="4276"/>
                    </a:cubicBezTo>
                    <a:cubicBezTo>
                      <a:pt x="4437" y="4910"/>
                      <a:pt x="3403" y="5544"/>
                      <a:pt x="2269" y="5978"/>
                    </a:cubicBezTo>
                    <a:cubicBezTo>
                      <a:pt x="1602" y="6278"/>
                      <a:pt x="101" y="6545"/>
                      <a:pt x="301" y="7545"/>
                    </a:cubicBezTo>
                    <a:cubicBezTo>
                      <a:pt x="330" y="7632"/>
                      <a:pt x="434" y="7719"/>
                      <a:pt x="548" y="7719"/>
                    </a:cubicBezTo>
                    <a:cubicBezTo>
                      <a:pt x="565" y="7719"/>
                      <a:pt x="583" y="7717"/>
                      <a:pt x="601" y="7712"/>
                    </a:cubicBezTo>
                    <a:cubicBezTo>
                      <a:pt x="2836" y="6878"/>
                      <a:pt x="4904" y="5544"/>
                      <a:pt x="6906" y="4243"/>
                    </a:cubicBezTo>
                    <a:cubicBezTo>
                      <a:pt x="7940" y="3576"/>
                      <a:pt x="8974" y="2942"/>
                      <a:pt x="9941" y="2175"/>
                    </a:cubicBezTo>
                    <a:cubicBezTo>
                      <a:pt x="10141" y="2008"/>
                      <a:pt x="10341" y="1841"/>
                      <a:pt x="10542" y="1608"/>
                    </a:cubicBezTo>
                    <a:cubicBezTo>
                      <a:pt x="10742" y="1541"/>
                      <a:pt x="10942" y="1508"/>
                      <a:pt x="11142" y="1441"/>
                    </a:cubicBezTo>
                    <a:cubicBezTo>
                      <a:pt x="11180" y="1464"/>
                      <a:pt x="11214" y="1473"/>
                      <a:pt x="11240" y="1473"/>
                    </a:cubicBezTo>
                    <a:cubicBezTo>
                      <a:pt x="11329" y="1473"/>
                      <a:pt x="11345" y="1374"/>
                      <a:pt x="11242" y="1374"/>
                    </a:cubicBezTo>
                    <a:lnTo>
                      <a:pt x="10875" y="1374"/>
                    </a:lnTo>
                    <a:cubicBezTo>
                      <a:pt x="10908" y="1341"/>
                      <a:pt x="10942" y="1274"/>
                      <a:pt x="10942" y="1208"/>
                    </a:cubicBezTo>
                    <a:cubicBezTo>
                      <a:pt x="11109" y="907"/>
                      <a:pt x="11309" y="540"/>
                      <a:pt x="11175" y="207"/>
                    </a:cubicBezTo>
                    <a:cubicBezTo>
                      <a:pt x="11127" y="86"/>
                      <a:pt x="11026" y="0"/>
                      <a:pt x="109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2512800" y="831200"/>
                <a:ext cx="295225" cy="186650"/>
              </a:xfrm>
              <a:custGeom>
                <a:avLst/>
                <a:gdLst/>
                <a:ahLst/>
                <a:cxnLst/>
                <a:rect l="l" t="t" r="r" b="b"/>
                <a:pathLst>
                  <a:path w="11809" h="7466" extrusionOk="0">
                    <a:moveTo>
                      <a:pt x="10248" y="0"/>
                    </a:moveTo>
                    <a:cubicBezTo>
                      <a:pt x="10209" y="0"/>
                      <a:pt x="10169" y="19"/>
                      <a:pt x="10141" y="61"/>
                    </a:cubicBezTo>
                    <a:cubicBezTo>
                      <a:pt x="9807" y="261"/>
                      <a:pt x="9474" y="494"/>
                      <a:pt x="9240" y="828"/>
                    </a:cubicBezTo>
                    <a:cubicBezTo>
                      <a:pt x="9156" y="940"/>
                      <a:pt x="9238" y="1077"/>
                      <a:pt x="9365" y="1077"/>
                    </a:cubicBezTo>
                    <a:cubicBezTo>
                      <a:pt x="9389" y="1077"/>
                      <a:pt x="9414" y="1072"/>
                      <a:pt x="9441" y="1061"/>
                    </a:cubicBezTo>
                    <a:cubicBezTo>
                      <a:pt x="9641" y="961"/>
                      <a:pt x="9908" y="795"/>
                      <a:pt x="10141" y="761"/>
                    </a:cubicBezTo>
                    <a:cubicBezTo>
                      <a:pt x="10208" y="694"/>
                      <a:pt x="10341" y="694"/>
                      <a:pt x="10475" y="694"/>
                    </a:cubicBezTo>
                    <a:cubicBezTo>
                      <a:pt x="10341" y="1462"/>
                      <a:pt x="6138" y="4230"/>
                      <a:pt x="5638" y="4497"/>
                    </a:cubicBezTo>
                    <a:cubicBezTo>
                      <a:pt x="4804" y="4998"/>
                      <a:pt x="3903" y="5498"/>
                      <a:pt x="3003" y="5965"/>
                    </a:cubicBezTo>
                    <a:cubicBezTo>
                      <a:pt x="2569" y="6198"/>
                      <a:pt x="2035" y="6465"/>
                      <a:pt x="1568" y="6632"/>
                    </a:cubicBezTo>
                    <a:cubicBezTo>
                      <a:pt x="1101" y="6799"/>
                      <a:pt x="601" y="6932"/>
                      <a:pt x="167" y="7132"/>
                    </a:cubicBezTo>
                    <a:cubicBezTo>
                      <a:pt x="0" y="7199"/>
                      <a:pt x="134" y="7466"/>
                      <a:pt x="301" y="7466"/>
                    </a:cubicBezTo>
                    <a:cubicBezTo>
                      <a:pt x="901" y="7466"/>
                      <a:pt x="1502" y="7166"/>
                      <a:pt x="2002" y="6966"/>
                    </a:cubicBezTo>
                    <a:cubicBezTo>
                      <a:pt x="2502" y="6699"/>
                      <a:pt x="3003" y="6465"/>
                      <a:pt x="3470" y="6198"/>
                    </a:cubicBezTo>
                    <a:cubicBezTo>
                      <a:pt x="4604" y="5598"/>
                      <a:pt x="5671" y="4964"/>
                      <a:pt x="6772" y="4330"/>
                    </a:cubicBezTo>
                    <a:cubicBezTo>
                      <a:pt x="7806" y="3663"/>
                      <a:pt x="8840" y="2996"/>
                      <a:pt x="9807" y="2262"/>
                    </a:cubicBezTo>
                    <a:cubicBezTo>
                      <a:pt x="10274" y="1829"/>
                      <a:pt x="11809" y="795"/>
                      <a:pt x="10775" y="61"/>
                    </a:cubicBezTo>
                    <a:cubicBezTo>
                      <a:pt x="10719" y="19"/>
                      <a:pt x="10657" y="0"/>
                      <a:pt x="10597" y="0"/>
                    </a:cubicBezTo>
                    <a:cubicBezTo>
                      <a:pt x="10513" y="0"/>
                      <a:pt x="10433" y="36"/>
                      <a:pt x="10375" y="94"/>
                    </a:cubicBezTo>
                    <a:cubicBezTo>
                      <a:pt x="10355" y="36"/>
                      <a:pt x="10302" y="0"/>
                      <a:pt x="10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2736475" y="1231275"/>
                <a:ext cx="289075" cy="190350"/>
              </a:xfrm>
              <a:custGeom>
                <a:avLst/>
                <a:gdLst/>
                <a:ahLst/>
                <a:cxnLst/>
                <a:rect l="l" t="t" r="r" b="b"/>
                <a:pathLst>
                  <a:path w="11563" h="7614" extrusionOk="0">
                    <a:moveTo>
                      <a:pt x="11116" y="0"/>
                    </a:moveTo>
                    <a:cubicBezTo>
                      <a:pt x="11042" y="0"/>
                      <a:pt x="10965" y="30"/>
                      <a:pt x="10901" y="103"/>
                    </a:cubicBezTo>
                    <a:cubicBezTo>
                      <a:pt x="9300" y="1637"/>
                      <a:pt x="7565" y="3071"/>
                      <a:pt x="5697" y="4272"/>
                    </a:cubicBezTo>
                    <a:cubicBezTo>
                      <a:pt x="4797" y="4839"/>
                      <a:pt x="3863" y="5440"/>
                      <a:pt x="2895" y="5940"/>
                    </a:cubicBezTo>
                    <a:cubicBezTo>
                      <a:pt x="2462" y="6174"/>
                      <a:pt x="1961" y="6440"/>
                      <a:pt x="1461" y="6674"/>
                    </a:cubicBezTo>
                    <a:cubicBezTo>
                      <a:pt x="994" y="6941"/>
                      <a:pt x="460" y="7108"/>
                      <a:pt x="60" y="7441"/>
                    </a:cubicBezTo>
                    <a:cubicBezTo>
                      <a:pt x="0" y="7501"/>
                      <a:pt x="47" y="7613"/>
                      <a:pt x="129" y="7613"/>
                    </a:cubicBezTo>
                    <a:cubicBezTo>
                      <a:pt x="139" y="7613"/>
                      <a:pt x="149" y="7611"/>
                      <a:pt x="160" y="7608"/>
                    </a:cubicBezTo>
                    <a:cubicBezTo>
                      <a:pt x="660" y="7575"/>
                      <a:pt x="1161" y="7274"/>
                      <a:pt x="1594" y="7074"/>
                    </a:cubicBezTo>
                    <a:cubicBezTo>
                      <a:pt x="2095" y="6841"/>
                      <a:pt x="2562" y="6607"/>
                      <a:pt x="3029" y="6340"/>
                    </a:cubicBezTo>
                    <a:cubicBezTo>
                      <a:pt x="4029" y="5807"/>
                      <a:pt x="5030" y="5240"/>
                      <a:pt x="5997" y="4606"/>
                    </a:cubicBezTo>
                    <a:cubicBezTo>
                      <a:pt x="7865" y="3405"/>
                      <a:pt x="9667" y="2004"/>
                      <a:pt x="11335" y="469"/>
                    </a:cubicBezTo>
                    <a:cubicBezTo>
                      <a:pt x="11562" y="292"/>
                      <a:pt x="11349" y="0"/>
                      <a:pt x="1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2754650" y="1261075"/>
                <a:ext cx="284450" cy="190100"/>
              </a:xfrm>
              <a:custGeom>
                <a:avLst/>
                <a:gdLst/>
                <a:ahLst/>
                <a:cxnLst/>
                <a:rect l="l" t="t" r="r" b="b"/>
                <a:pathLst>
                  <a:path w="11378" h="7604" extrusionOk="0">
                    <a:moveTo>
                      <a:pt x="11160" y="1"/>
                    </a:moveTo>
                    <a:cubicBezTo>
                      <a:pt x="11128" y="1"/>
                      <a:pt x="11098" y="14"/>
                      <a:pt x="11075" y="45"/>
                    </a:cubicBezTo>
                    <a:cubicBezTo>
                      <a:pt x="9473" y="1579"/>
                      <a:pt x="7806" y="3047"/>
                      <a:pt x="5971" y="4281"/>
                    </a:cubicBezTo>
                    <a:cubicBezTo>
                      <a:pt x="5104" y="4915"/>
                      <a:pt x="4170" y="5482"/>
                      <a:pt x="3269" y="6049"/>
                    </a:cubicBezTo>
                    <a:cubicBezTo>
                      <a:pt x="2302" y="6583"/>
                      <a:pt x="1301" y="7216"/>
                      <a:pt x="167" y="7383"/>
                    </a:cubicBezTo>
                    <a:cubicBezTo>
                      <a:pt x="33" y="7383"/>
                      <a:pt x="0" y="7583"/>
                      <a:pt x="167" y="7583"/>
                    </a:cubicBezTo>
                    <a:cubicBezTo>
                      <a:pt x="275" y="7597"/>
                      <a:pt x="381" y="7603"/>
                      <a:pt x="486" y="7603"/>
                    </a:cubicBezTo>
                    <a:cubicBezTo>
                      <a:pt x="1416" y="7603"/>
                      <a:pt x="2223" y="7106"/>
                      <a:pt x="3002" y="6716"/>
                    </a:cubicBezTo>
                    <a:cubicBezTo>
                      <a:pt x="4070" y="6116"/>
                      <a:pt x="5070" y="5482"/>
                      <a:pt x="6004" y="4815"/>
                    </a:cubicBezTo>
                    <a:cubicBezTo>
                      <a:pt x="7939" y="3480"/>
                      <a:pt x="9740" y="1979"/>
                      <a:pt x="11275" y="245"/>
                    </a:cubicBezTo>
                    <a:cubicBezTo>
                      <a:pt x="11377" y="142"/>
                      <a:pt x="11263" y="1"/>
                      <a:pt x="11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2744850" y="1240600"/>
                <a:ext cx="289350" cy="188500"/>
              </a:xfrm>
              <a:custGeom>
                <a:avLst/>
                <a:gdLst/>
                <a:ahLst/>
                <a:cxnLst/>
                <a:rect l="l" t="t" r="r" b="b"/>
                <a:pathLst>
                  <a:path w="11574" h="7540" extrusionOk="0">
                    <a:moveTo>
                      <a:pt x="11230" y="0"/>
                    </a:moveTo>
                    <a:cubicBezTo>
                      <a:pt x="11176" y="0"/>
                      <a:pt x="11118" y="18"/>
                      <a:pt x="11066" y="63"/>
                    </a:cubicBezTo>
                    <a:cubicBezTo>
                      <a:pt x="7897" y="3199"/>
                      <a:pt x="4128" y="5467"/>
                      <a:pt x="92" y="7368"/>
                    </a:cubicBezTo>
                    <a:cubicBezTo>
                      <a:pt x="1" y="7399"/>
                      <a:pt x="48" y="7539"/>
                      <a:pt x="158" y="7539"/>
                    </a:cubicBezTo>
                    <a:cubicBezTo>
                      <a:pt x="168" y="7539"/>
                      <a:pt x="180" y="7538"/>
                      <a:pt x="192" y="7535"/>
                    </a:cubicBezTo>
                    <a:cubicBezTo>
                      <a:pt x="4362" y="5934"/>
                      <a:pt x="8098" y="3299"/>
                      <a:pt x="11367" y="297"/>
                    </a:cubicBezTo>
                    <a:cubicBezTo>
                      <a:pt x="11574" y="219"/>
                      <a:pt x="11419" y="0"/>
                      <a:pt x="11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2755825" y="1251825"/>
                <a:ext cx="284075" cy="186675"/>
              </a:xfrm>
              <a:custGeom>
                <a:avLst/>
                <a:gdLst/>
                <a:ahLst/>
                <a:cxnLst/>
                <a:rect l="l" t="t" r="r" b="b"/>
                <a:pathLst>
                  <a:path w="11363" h="7467" extrusionOk="0">
                    <a:moveTo>
                      <a:pt x="11040" y="1"/>
                    </a:moveTo>
                    <a:cubicBezTo>
                      <a:pt x="10981" y="1"/>
                      <a:pt x="10918" y="24"/>
                      <a:pt x="10861" y="81"/>
                    </a:cubicBezTo>
                    <a:cubicBezTo>
                      <a:pt x="7592" y="2916"/>
                      <a:pt x="3923" y="5285"/>
                      <a:pt x="86" y="7286"/>
                    </a:cubicBezTo>
                    <a:cubicBezTo>
                      <a:pt x="1" y="7315"/>
                      <a:pt x="62" y="7467"/>
                      <a:pt x="124" y="7467"/>
                    </a:cubicBezTo>
                    <a:cubicBezTo>
                      <a:pt x="134" y="7467"/>
                      <a:pt x="144" y="7462"/>
                      <a:pt x="153" y="7453"/>
                    </a:cubicBezTo>
                    <a:cubicBezTo>
                      <a:pt x="4223" y="5685"/>
                      <a:pt x="7892" y="3250"/>
                      <a:pt x="11161" y="348"/>
                    </a:cubicBezTo>
                    <a:cubicBezTo>
                      <a:pt x="11363" y="222"/>
                      <a:pt x="11222" y="1"/>
                      <a:pt x="1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749625" y="1330025"/>
                <a:ext cx="182125" cy="122325"/>
              </a:xfrm>
              <a:custGeom>
                <a:avLst/>
                <a:gdLst/>
                <a:ahLst/>
                <a:cxnLst/>
                <a:rect l="l" t="t" r="r" b="b"/>
                <a:pathLst>
                  <a:path w="7285" h="4893" extrusionOk="0">
                    <a:moveTo>
                      <a:pt x="7125" y="1"/>
                    </a:moveTo>
                    <a:cubicBezTo>
                      <a:pt x="7098" y="1"/>
                      <a:pt x="7068" y="7"/>
                      <a:pt x="7039" y="22"/>
                    </a:cubicBezTo>
                    <a:cubicBezTo>
                      <a:pt x="6005" y="956"/>
                      <a:pt x="5004" y="1890"/>
                      <a:pt x="3837" y="2691"/>
                    </a:cubicBezTo>
                    <a:cubicBezTo>
                      <a:pt x="3270" y="3124"/>
                      <a:pt x="2669" y="3491"/>
                      <a:pt x="2002" y="3691"/>
                    </a:cubicBezTo>
                    <a:cubicBezTo>
                      <a:pt x="1702" y="3791"/>
                      <a:pt x="1369" y="3891"/>
                      <a:pt x="1102" y="4025"/>
                    </a:cubicBezTo>
                    <a:cubicBezTo>
                      <a:pt x="801" y="4158"/>
                      <a:pt x="368" y="4192"/>
                      <a:pt x="168" y="4458"/>
                    </a:cubicBezTo>
                    <a:cubicBezTo>
                      <a:pt x="1" y="4625"/>
                      <a:pt x="168" y="4859"/>
                      <a:pt x="368" y="4892"/>
                    </a:cubicBezTo>
                    <a:cubicBezTo>
                      <a:pt x="668" y="4892"/>
                      <a:pt x="1035" y="4659"/>
                      <a:pt x="1335" y="4525"/>
                    </a:cubicBezTo>
                    <a:cubicBezTo>
                      <a:pt x="1635" y="4358"/>
                      <a:pt x="1936" y="4192"/>
                      <a:pt x="2202" y="3991"/>
                    </a:cubicBezTo>
                    <a:cubicBezTo>
                      <a:pt x="2770" y="3558"/>
                      <a:pt x="3437" y="3224"/>
                      <a:pt x="4004" y="2857"/>
                    </a:cubicBezTo>
                    <a:cubicBezTo>
                      <a:pt x="5171" y="2123"/>
                      <a:pt x="6305" y="1290"/>
                      <a:pt x="7206" y="189"/>
                    </a:cubicBezTo>
                    <a:cubicBezTo>
                      <a:pt x="7284" y="85"/>
                      <a:pt x="7220" y="1"/>
                      <a:pt x="71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667900" y="969950"/>
                <a:ext cx="218525" cy="328550"/>
              </a:xfrm>
              <a:custGeom>
                <a:avLst/>
                <a:gdLst/>
                <a:ahLst/>
                <a:cxnLst/>
                <a:rect l="l" t="t" r="r" b="b"/>
                <a:pathLst>
                  <a:path w="8741" h="13142" extrusionOk="0">
                    <a:moveTo>
                      <a:pt x="1802" y="1416"/>
                    </a:moveTo>
                    <a:cubicBezTo>
                      <a:pt x="1936" y="1416"/>
                      <a:pt x="2069" y="1449"/>
                      <a:pt x="2202" y="1516"/>
                    </a:cubicBezTo>
                    <a:cubicBezTo>
                      <a:pt x="2303" y="1549"/>
                      <a:pt x="2436" y="1616"/>
                      <a:pt x="2569" y="1716"/>
                    </a:cubicBezTo>
                    <a:cubicBezTo>
                      <a:pt x="2269" y="1749"/>
                      <a:pt x="2036" y="1916"/>
                      <a:pt x="1802" y="2149"/>
                    </a:cubicBezTo>
                    <a:lnTo>
                      <a:pt x="1802" y="1582"/>
                    </a:lnTo>
                    <a:lnTo>
                      <a:pt x="1802" y="1416"/>
                    </a:lnTo>
                    <a:close/>
                    <a:moveTo>
                      <a:pt x="3149" y="3292"/>
                    </a:moveTo>
                    <a:cubicBezTo>
                      <a:pt x="3186" y="3292"/>
                      <a:pt x="3220" y="3317"/>
                      <a:pt x="3237" y="3350"/>
                    </a:cubicBezTo>
                    <a:cubicBezTo>
                      <a:pt x="3203" y="3384"/>
                      <a:pt x="3136" y="3450"/>
                      <a:pt x="3203" y="3517"/>
                    </a:cubicBezTo>
                    <a:cubicBezTo>
                      <a:pt x="3237" y="4118"/>
                      <a:pt x="3470" y="4718"/>
                      <a:pt x="3737" y="5285"/>
                    </a:cubicBezTo>
                    <a:lnTo>
                      <a:pt x="4604" y="7287"/>
                    </a:lnTo>
                    <a:cubicBezTo>
                      <a:pt x="4704" y="7553"/>
                      <a:pt x="4804" y="7754"/>
                      <a:pt x="4904" y="8020"/>
                    </a:cubicBezTo>
                    <a:cubicBezTo>
                      <a:pt x="4104" y="6719"/>
                      <a:pt x="3470" y="5252"/>
                      <a:pt x="3103" y="3784"/>
                    </a:cubicBezTo>
                    <a:cubicBezTo>
                      <a:pt x="3103" y="3717"/>
                      <a:pt x="2970" y="3417"/>
                      <a:pt x="3036" y="3384"/>
                    </a:cubicBezTo>
                    <a:cubicBezTo>
                      <a:pt x="3070" y="3317"/>
                      <a:pt x="3111" y="3292"/>
                      <a:pt x="3149" y="3292"/>
                    </a:cubicBezTo>
                    <a:close/>
                    <a:moveTo>
                      <a:pt x="2724" y="2524"/>
                    </a:moveTo>
                    <a:cubicBezTo>
                      <a:pt x="2767" y="2524"/>
                      <a:pt x="2816" y="2532"/>
                      <a:pt x="2870" y="2550"/>
                    </a:cubicBezTo>
                    <a:cubicBezTo>
                      <a:pt x="2903" y="2550"/>
                      <a:pt x="2936" y="2583"/>
                      <a:pt x="2970" y="2616"/>
                    </a:cubicBezTo>
                    <a:cubicBezTo>
                      <a:pt x="2903" y="2616"/>
                      <a:pt x="2770" y="2650"/>
                      <a:pt x="2703" y="2750"/>
                    </a:cubicBezTo>
                    <a:cubicBezTo>
                      <a:pt x="2202" y="3184"/>
                      <a:pt x="2536" y="4051"/>
                      <a:pt x="2703" y="4551"/>
                    </a:cubicBezTo>
                    <a:cubicBezTo>
                      <a:pt x="3136" y="6119"/>
                      <a:pt x="3870" y="7687"/>
                      <a:pt x="4804" y="9054"/>
                    </a:cubicBezTo>
                    <a:cubicBezTo>
                      <a:pt x="5205" y="9588"/>
                      <a:pt x="5605" y="10055"/>
                      <a:pt x="6039" y="10556"/>
                    </a:cubicBezTo>
                    <a:cubicBezTo>
                      <a:pt x="6039" y="10589"/>
                      <a:pt x="6039" y="10589"/>
                      <a:pt x="6072" y="10622"/>
                    </a:cubicBezTo>
                    <a:cubicBezTo>
                      <a:pt x="5038" y="9922"/>
                      <a:pt x="4304" y="8521"/>
                      <a:pt x="3737" y="7487"/>
                    </a:cubicBezTo>
                    <a:cubicBezTo>
                      <a:pt x="3203" y="6553"/>
                      <a:pt x="2636" y="5519"/>
                      <a:pt x="2269" y="4418"/>
                    </a:cubicBezTo>
                    <a:cubicBezTo>
                      <a:pt x="2136" y="3917"/>
                      <a:pt x="2102" y="3384"/>
                      <a:pt x="2369" y="2917"/>
                    </a:cubicBezTo>
                    <a:cubicBezTo>
                      <a:pt x="2424" y="2698"/>
                      <a:pt x="2524" y="2524"/>
                      <a:pt x="2724" y="2524"/>
                    </a:cubicBezTo>
                    <a:close/>
                    <a:moveTo>
                      <a:pt x="5094" y="5138"/>
                    </a:moveTo>
                    <a:cubicBezTo>
                      <a:pt x="5708" y="6089"/>
                      <a:pt x="6228" y="7125"/>
                      <a:pt x="6572" y="8221"/>
                    </a:cubicBezTo>
                    <a:cubicBezTo>
                      <a:pt x="6772" y="8788"/>
                      <a:pt x="6906" y="9388"/>
                      <a:pt x="7039" y="9988"/>
                    </a:cubicBezTo>
                    <a:cubicBezTo>
                      <a:pt x="7073" y="10189"/>
                      <a:pt x="7106" y="10389"/>
                      <a:pt x="7139" y="10622"/>
                    </a:cubicBezTo>
                    <a:cubicBezTo>
                      <a:pt x="6973" y="9755"/>
                      <a:pt x="6706" y="8921"/>
                      <a:pt x="6405" y="8087"/>
                    </a:cubicBezTo>
                    <a:cubicBezTo>
                      <a:pt x="6021" y="7081"/>
                      <a:pt x="5584" y="6075"/>
                      <a:pt x="5094" y="5138"/>
                    </a:cubicBezTo>
                    <a:close/>
                    <a:moveTo>
                      <a:pt x="1135" y="2149"/>
                    </a:moveTo>
                    <a:cubicBezTo>
                      <a:pt x="1135" y="2650"/>
                      <a:pt x="1235" y="3217"/>
                      <a:pt x="1369" y="3751"/>
                    </a:cubicBezTo>
                    <a:cubicBezTo>
                      <a:pt x="1369" y="4118"/>
                      <a:pt x="1435" y="4518"/>
                      <a:pt x="1535" y="4885"/>
                    </a:cubicBezTo>
                    <a:cubicBezTo>
                      <a:pt x="1936" y="6453"/>
                      <a:pt x="2703" y="8054"/>
                      <a:pt x="3603" y="9421"/>
                    </a:cubicBezTo>
                    <a:cubicBezTo>
                      <a:pt x="4070" y="10089"/>
                      <a:pt x="4604" y="10756"/>
                      <a:pt x="5138" y="11356"/>
                    </a:cubicBezTo>
                    <a:lnTo>
                      <a:pt x="5171" y="11389"/>
                    </a:lnTo>
                    <a:cubicBezTo>
                      <a:pt x="5071" y="11289"/>
                      <a:pt x="4971" y="11223"/>
                      <a:pt x="4904" y="11189"/>
                    </a:cubicBezTo>
                    <a:lnTo>
                      <a:pt x="4871" y="11123"/>
                    </a:lnTo>
                    <a:cubicBezTo>
                      <a:pt x="4771" y="11056"/>
                      <a:pt x="4704" y="10956"/>
                      <a:pt x="4604" y="10856"/>
                    </a:cubicBezTo>
                    <a:cubicBezTo>
                      <a:pt x="4304" y="10522"/>
                      <a:pt x="4037" y="10222"/>
                      <a:pt x="3770" y="9888"/>
                    </a:cubicBezTo>
                    <a:cubicBezTo>
                      <a:pt x="3603" y="9622"/>
                      <a:pt x="3437" y="9355"/>
                      <a:pt x="3270" y="9088"/>
                    </a:cubicBezTo>
                    <a:cubicBezTo>
                      <a:pt x="2569" y="7854"/>
                      <a:pt x="1969" y="6519"/>
                      <a:pt x="1469" y="5185"/>
                    </a:cubicBezTo>
                    <a:cubicBezTo>
                      <a:pt x="1268" y="4284"/>
                      <a:pt x="1102" y="3384"/>
                      <a:pt x="1102" y="2483"/>
                    </a:cubicBezTo>
                    <a:cubicBezTo>
                      <a:pt x="1102" y="2383"/>
                      <a:pt x="1102" y="2283"/>
                      <a:pt x="1135" y="2149"/>
                    </a:cubicBezTo>
                    <a:close/>
                    <a:moveTo>
                      <a:pt x="1580" y="1"/>
                    </a:moveTo>
                    <a:cubicBezTo>
                      <a:pt x="1340" y="1"/>
                      <a:pt x="1087" y="117"/>
                      <a:pt x="935" y="248"/>
                    </a:cubicBezTo>
                    <a:cubicBezTo>
                      <a:pt x="668" y="448"/>
                      <a:pt x="468" y="715"/>
                      <a:pt x="334" y="1015"/>
                    </a:cubicBezTo>
                    <a:cubicBezTo>
                      <a:pt x="1" y="1416"/>
                      <a:pt x="1" y="2183"/>
                      <a:pt x="1" y="2616"/>
                    </a:cubicBezTo>
                    <a:cubicBezTo>
                      <a:pt x="1" y="3384"/>
                      <a:pt x="134" y="4118"/>
                      <a:pt x="301" y="4851"/>
                    </a:cubicBezTo>
                    <a:cubicBezTo>
                      <a:pt x="501" y="5619"/>
                      <a:pt x="801" y="6419"/>
                      <a:pt x="1135" y="7186"/>
                    </a:cubicBezTo>
                    <a:cubicBezTo>
                      <a:pt x="1435" y="7887"/>
                      <a:pt x="1735" y="8587"/>
                      <a:pt x="2102" y="9255"/>
                    </a:cubicBezTo>
                    <a:cubicBezTo>
                      <a:pt x="2503" y="9955"/>
                      <a:pt x="3103" y="10556"/>
                      <a:pt x="3603" y="11189"/>
                    </a:cubicBezTo>
                    <a:cubicBezTo>
                      <a:pt x="4104" y="11756"/>
                      <a:pt x="4604" y="12424"/>
                      <a:pt x="5271" y="12790"/>
                    </a:cubicBezTo>
                    <a:cubicBezTo>
                      <a:pt x="5575" y="13012"/>
                      <a:pt x="5971" y="13141"/>
                      <a:pt x="6363" y="13141"/>
                    </a:cubicBezTo>
                    <a:cubicBezTo>
                      <a:pt x="6444" y="13141"/>
                      <a:pt x="6525" y="13135"/>
                      <a:pt x="6606" y="13124"/>
                    </a:cubicBezTo>
                    <a:lnTo>
                      <a:pt x="6973" y="13124"/>
                    </a:lnTo>
                    <a:cubicBezTo>
                      <a:pt x="7606" y="13024"/>
                      <a:pt x="8073" y="12524"/>
                      <a:pt x="8273" y="11923"/>
                    </a:cubicBezTo>
                    <a:cubicBezTo>
                      <a:pt x="8407" y="11556"/>
                      <a:pt x="8440" y="11256"/>
                      <a:pt x="8474" y="10922"/>
                    </a:cubicBezTo>
                    <a:cubicBezTo>
                      <a:pt x="8740" y="9455"/>
                      <a:pt x="8273" y="7920"/>
                      <a:pt x="7740" y="6519"/>
                    </a:cubicBezTo>
                    <a:cubicBezTo>
                      <a:pt x="7039" y="4751"/>
                      <a:pt x="6239" y="2950"/>
                      <a:pt x="4804" y="1616"/>
                    </a:cubicBezTo>
                    <a:cubicBezTo>
                      <a:pt x="4137" y="1015"/>
                      <a:pt x="3337" y="548"/>
                      <a:pt x="2469" y="248"/>
                    </a:cubicBezTo>
                    <a:cubicBezTo>
                      <a:pt x="2303" y="215"/>
                      <a:pt x="2136" y="115"/>
                      <a:pt x="1936" y="115"/>
                    </a:cubicBezTo>
                    <a:cubicBezTo>
                      <a:pt x="1831" y="34"/>
                      <a:pt x="1707" y="1"/>
                      <a:pt x="1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rot="3498430">
              <a:off x="811223" y="2435989"/>
              <a:ext cx="132379" cy="348680"/>
              <a:chOff x="4670175" y="1180125"/>
              <a:chExt cx="66725" cy="175750"/>
            </a:xfrm>
          </p:grpSpPr>
          <p:sp>
            <p:nvSpPr>
              <p:cNvPr id="138" name="Google Shape;138;p5"/>
              <p:cNvSpPr/>
              <p:nvPr/>
            </p:nvSpPr>
            <p:spPr>
              <a:xfrm>
                <a:off x="4670175" y="1180125"/>
                <a:ext cx="23375" cy="175750"/>
              </a:xfrm>
              <a:custGeom>
                <a:avLst/>
                <a:gdLst/>
                <a:ahLst/>
                <a:cxnLst/>
                <a:rect l="l" t="t" r="r" b="b"/>
                <a:pathLst>
                  <a:path w="935" h="7030" extrusionOk="0">
                    <a:moveTo>
                      <a:pt x="561" y="1"/>
                    </a:moveTo>
                    <a:cubicBezTo>
                      <a:pt x="466" y="1"/>
                      <a:pt x="367" y="59"/>
                      <a:pt x="367" y="180"/>
                    </a:cubicBezTo>
                    <a:cubicBezTo>
                      <a:pt x="267" y="1281"/>
                      <a:pt x="234" y="2382"/>
                      <a:pt x="201" y="3483"/>
                    </a:cubicBezTo>
                    <a:cubicBezTo>
                      <a:pt x="167" y="4017"/>
                      <a:pt x="167" y="4550"/>
                      <a:pt x="100" y="5117"/>
                    </a:cubicBezTo>
                    <a:cubicBezTo>
                      <a:pt x="67" y="5651"/>
                      <a:pt x="0" y="6218"/>
                      <a:pt x="100" y="6785"/>
                    </a:cubicBezTo>
                    <a:cubicBezTo>
                      <a:pt x="156" y="6933"/>
                      <a:pt x="304" y="7030"/>
                      <a:pt x="447" y="7030"/>
                    </a:cubicBezTo>
                    <a:cubicBezTo>
                      <a:pt x="562" y="7030"/>
                      <a:pt x="675" y="6967"/>
                      <a:pt x="734" y="6819"/>
                    </a:cubicBezTo>
                    <a:cubicBezTo>
                      <a:pt x="901" y="6285"/>
                      <a:pt x="868" y="5718"/>
                      <a:pt x="901" y="5151"/>
                    </a:cubicBezTo>
                    <a:cubicBezTo>
                      <a:pt x="901" y="4617"/>
                      <a:pt x="934" y="4017"/>
                      <a:pt x="901" y="3483"/>
                    </a:cubicBezTo>
                    <a:cubicBezTo>
                      <a:pt x="901" y="2349"/>
                      <a:pt x="868" y="1281"/>
                      <a:pt x="734" y="147"/>
                    </a:cubicBezTo>
                    <a:cubicBezTo>
                      <a:pt x="734" y="51"/>
                      <a:pt x="649" y="1"/>
                      <a:pt x="5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4714375" y="1203700"/>
                <a:ext cx="22525" cy="150675"/>
              </a:xfrm>
              <a:custGeom>
                <a:avLst/>
                <a:gdLst/>
                <a:ahLst/>
                <a:cxnLst/>
                <a:rect l="l" t="t" r="r" b="b"/>
                <a:pathLst>
                  <a:path w="901" h="6027" extrusionOk="0">
                    <a:moveTo>
                      <a:pt x="268" y="0"/>
                    </a:moveTo>
                    <a:cubicBezTo>
                      <a:pt x="173" y="0"/>
                      <a:pt x="83" y="67"/>
                      <a:pt x="100" y="205"/>
                    </a:cubicBezTo>
                    <a:cubicBezTo>
                      <a:pt x="134" y="1172"/>
                      <a:pt x="134" y="2073"/>
                      <a:pt x="134" y="3040"/>
                    </a:cubicBezTo>
                    <a:cubicBezTo>
                      <a:pt x="134" y="3941"/>
                      <a:pt x="0" y="4942"/>
                      <a:pt x="167" y="5876"/>
                    </a:cubicBezTo>
                    <a:cubicBezTo>
                      <a:pt x="221" y="5966"/>
                      <a:pt x="353" y="6027"/>
                      <a:pt x="469" y="6027"/>
                    </a:cubicBezTo>
                    <a:cubicBezTo>
                      <a:pt x="567" y="6027"/>
                      <a:pt x="652" y="5983"/>
                      <a:pt x="667" y="5876"/>
                    </a:cubicBezTo>
                    <a:cubicBezTo>
                      <a:pt x="901" y="4942"/>
                      <a:pt x="801" y="3941"/>
                      <a:pt x="734" y="3040"/>
                    </a:cubicBezTo>
                    <a:cubicBezTo>
                      <a:pt x="667" y="2073"/>
                      <a:pt x="601" y="1105"/>
                      <a:pt x="467" y="171"/>
                    </a:cubicBezTo>
                    <a:cubicBezTo>
                      <a:pt x="451" y="59"/>
                      <a:pt x="357" y="0"/>
                      <a:pt x="2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5"/>
            <p:cNvGrpSpPr/>
            <p:nvPr/>
          </p:nvGrpSpPr>
          <p:grpSpPr>
            <a:xfrm rot="2555100">
              <a:off x="1411293" y="1604956"/>
              <a:ext cx="363360" cy="242976"/>
              <a:chOff x="5153850" y="1150039"/>
              <a:chExt cx="326100" cy="218061"/>
            </a:xfrm>
          </p:grpSpPr>
          <p:sp>
            <p:nvSpPr>
              <p:cNvPr id="141" name="Google Shape;141;p5"/>
              <p:cNvSpPr/>
              <p:nvPr/>
            </p:nvSpPr>
            <p:spPr>
              <a:xfrm>
                <a:off x="5252272" y="1150039"/>
                <a:ext cx="40945" cy="53387"/>
              </a:xfrm>
              <a:custGeom>
                <a:avLst/>
                <a:gdLst/>
                <a:ahLst/>
                <a:cxnLst/>
                <a:rect l="l" t="t" r="r" b="b"/>
                <a:pathLst>
                  <a:path w="1402" h="1828" extrusionOk="0">
                    <a:moveTo>
                      <a:pt x="501" y="0"/>
                    </a:moveTo>
                    <a:cubicBezTo>
                      <a:pt x="401" y="0"/>
                      <a:pt x="334" y="0"/>
                      <a:pt x="267" y="34"/>
                    </a:cubicBezTo>
                    <a:cubicBezTo>
                      <a:pt x="234" y="34"/>
                      <a:pt x="201" y="67"/>
                      <a:pt x="201" y="67"/>
                    </a:cubicBezTo>
                    <a:cubicBezTo>
                      <a:pt x="167" y="67"/>
                      <a:pt x="100" y="100"/>
                      <a:pt x="100" y="134"/>
                    </a:cubicBezTo>
                    <a:cubicBezTo>
                      <a:pt x="100" y="200"/>
                      <a:pt x="167" y="234"/>
                      <a:pt x="201" y="234"/>
                    </a:cubicBezTo>
                    <a:lnTo>
                      <a:pt x="267" y="234"/>
                    </a:lnTo>
                    <a:cubicBezTo>
                      <a:pt x="334" y="234"/>
                      <a:pt x="367" y="234"/>
                      <a:pt x="434" y="267"/>
                    </a:cubicBezTo>
                    <a:cubicBezTo>
                      <a:pt x="501" y="267"/>
                      <a:pt x="534" y="267"/>
                      <a:pt x="567" y="301"/>
                    </a:cubicBezTo>
                    <a:cubicBezTo>
                      <a:pt x="601" y="301"/>
                      <a:pt x="668" y="367"/>
                      <a:pt x="701" y="367"/>
                    </a:cubicBezTo>
                    <a:cubicBezTo>
                      <a:pt x="734" y="401"/>
                      <a:pt x="768" y="401"/>
                      <a:pt x="768" y="434"/>
                    </a:cubicBezTo>
                    <a:cubicBezTo>
                      <a:pt x="768" y="434"/>
                      <a:pt x="834" y="434"/>
                      <a:pt x="834" y="467"/>
                    </a:cubicBezTo>
                    <a:cubicBezTo>
                      <a:pt x="800" y="460"/>
                      <a:pt x="765" y="456"/>
                      <a:pt x="729" y="456"/>
                    </a:cubicBezTo>
                    <a:cubicBezTo>
                      <a:pt x="460" y="456"/>
                      <a:pt x="189" y="673"/>
                      <a:pt x="100" y="968"/>
                    </a:cubicBezTo>
                    <a:cubicBezTo>
                      <a:pt x="0" y="1368"/>
                      <a:pt x="167" y="1735"/>
                      <a:pt x="501" y="1802"/>
                    </a:cubicBezTo>
                    <a:cubicBezTo>
                      <a:pt x="547" y="1819"/>
                      <a:pt x="594" y="1827"/>
                      <a:pt x="643" y="1827"/>
                    </a:cubicBezTo>
                    <a:cubicBezTo>
                      <a:pt x="876" y="1827"/>
                      <a:pt x="1124" y="1633"/>
                      <a:pt x="1235" y="1301"/>
                    </a:cubicBezTo>
                    <a:cubicBezTo>
                      <a:pt x="1401" y="1001"/>
                      <a:pt x="1368" y="834"/>
                      <a:pt x="1368" y="734"/>
                    </a:cubicBezTo>
                    <a:cubicBezTo>
                      <a:pt x="1368" y="701"/>
                      <a:pt x="1368" y="601"/>
                      <a:pt x="1335" y="567"/>
                    </a:cubicBezTo>
                    <a:cubicBezTo>
                      <a:pt x="1335" y="534"/>
                      <a:pt x="1268" y="434"/>
                      <a:pt x="1268" y="401"/>
                    </a:cubicBezTo>
                    <a:cubicBezTo>
                      <a:pt x="1235" y="367"/>
                      <a:pt x="1201" y="267"/>
                      <a:pt x="1168" y="234"/>
                    </a:cubicBezTo>
                    <a:cubicBezTo>
                      <a:pt x="1101" y="200"/>
                      <a:pt x="1068" y="134"/>
                      <a:pt x="1001" y="100"/>
                    </a:cubicBezTo>
                    <a:cubicBezTo>
                      <a:pt x="934" y="67"/>
                      <a:pt x="868" y="67"/>
                      <a:pt x="834" y="34"/>
                    </a:cubicBezTo>
                    <a:cubicBezTo>
                      <a:pt x="768" y="34"/>
                      <a:pt x="701" y="0"/>
                      <a:pt x="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403262" y="1191919"/>
                <a:ext cx="39982" cy="54292"/>
              </a:xfrm>
              <a:custGeom>
                <a:avLst/>
                <a:gdLst/>
                <a:ahLst/>
                <a:cxnLst/>
                <a:rect l="l" t="t" r="r" b="b"/>
                <a:pathLst>
                  <a:path w="1369" h="1859" extrusionOk="0">
                    <a:moveTo>
                      <a:pt x="501" y="1"/>
                    </a:moveTo>
                    <a:cubicBezTo>
                      <a:pt x="401" y="1"/>
                      <a:pt x="334" y="1"/>
                      <a:pt x="268" y="34"/>
                    </a:cubicBezTo>
                    <a:cubicBezTo>
                      <a:pt x="234" y="34"/>
                      <a:pt x="201" y="101"/>
                      <a:pt x="201" y="101"/>
                    </a:cubicBezTo>
                    <a:cubicBezTo>
                      <a:pt x="168" y="101"/>
                      <a:pt x="101" y="134"/>
                      <a:pt x="101" y="167"/>
                    </a:cubicBezTo>
                    <a:cubicBezTo>
                      <a:pt x="101" y="201"/>
                      <a:pt x="168" y="268"/>
                      <a:pt x="201" y="268"/>
                    </a:cubicBezTo>
                    <a:lnTo>
                      <a:pt x="268" y="268"/>
                    </a:lnTo>
                    <a:cubicBezTo>
                      <a:pt x="334" y="268"/>
                      <a:pt x="368" y="268"/>
                      <a:pt x="434" y="301"/>
                    </a:cubicBezTo>
                    <a:cubicBezTo>
                      <a:pt x="501" y="301"/>
                      <a:pt x="534" y="301"/>
                      <a:pt x="568" y="334"/>
                    </a:cubicBezTo>
                    <a:cubicBezTo>
                      <a:pt x="601" y="334"/>
                      <a:pt x="668" y="368"/>
                      <a:pt x="701" y="368"/>
                    </a:cubicBezTo>
                    <a:cubicBezTo>
                      <a:pt x="735" y="434"/>
                      <a:pt x="768" y="434"/>
                      <a:pt x="768" y="468"/>
                    </a:cubicBezTo>
                    <a:cubicBezTo>
                      <a:pt x="768" y="468"/>
                      <a:pt x="835" y="468"/>
                      <a:pt x="835" y="501"/>
                    </a:cubicBezTo>
                    <a:cubicBezTo>
                      <a:pt x="800" y="493"/>
                      <a:pt x="765" y="490"/>
                      <a:pt x="730" y="490"/>
                    </a:cubicBezTo>
                    <a:cubicBezTo>
                      <a:pt x="461" y="490"/>
                      <a:pt x="189" y="706"/>
                      <a:pt x="101" y="1001"/>
                    </a:cubicBezTo>
                    <a:cubicBezTo>
                      <a:pt x="1" y="1368"/>
                      <a:pt x="168" y="1769"/>
                      <a:pt x="501" y="1835"/>
                    </a:cubicBezTo>
                    <a:cubicBezTo>
                      <a:pt x="543" y="1851"/>
                      <a:pt x="587" y="1859"/>
                      <a:pt x="631" y="1859"/>
                    </a:cubicBezTo>
                    <a:cubicBezTo>
                      <a:pt x="868" y="1859"/>
                      <a:pt x="1123" y="1644"/>
                      <a:pt x="1235" y="1335"/>
                    </a:cubicBezTo>
                    <a:cubicBezTo>
                      <a:pt x="1368" y="968"/>
                      <a:pt x="1368" y="801"/>
                      <a:pt x="1368" y="768"/>
                    </a:cubicBezTo>
                    <a:cubicBezTo>
                      <a:pt x="1368" y="735"/>
                      <a:pt x="1368" y="634"/>
                      <a:pt x="1335" y="601"/>
                    </a:cubicBezTo>
                    <a:cubicBezTo>
                      <a:pt x="1335" y="568"/>
                      <a:pt x="1268" y="468"/>
                      <a:pt x="1268" y="434"/>
                    </a:cubicBezTo>
                    <a:cubicBezTo>
                      <a:pt x="1235" y="401"/>
                      <a:pt x="1202" y="301"/>
                      <a:pt x="1135" y="268"/>
                    </a:cubicBezTo>
                    <a:cubicBezTo>
                      <a:pt x="1102" y="234"/>
                      <a:pt x="1068" y="167"/>
                      <a:pt x="1001" y="134"/>
                    </a:cubicBezTo>
                    <a:cubicBezTo>
                      <a:pt x="935" y="101"/>
                      <a:pt x="868" y="101"/>
                      <a:pt x="835" y="34"/>
                    </a:cubicBezTo>
                    <a:cubicBezTo>
                      <a:pt x="768" y="34"/>
                      <a:pt x="701"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375675" y="1274425"/>
                <a:ext cx="104275" cy="93675"/>
              </a:xfrm>
              <a:custGeom>
                <a:avLst/>
                <a:gdLst/>
                <a:ahLst/>
                <a:cxnLst/>
                <a:rect l="l" t="t" r="r" b="b"/>
                <a:pathLst>
                  <a:path w="4171" h="3747" extrusionOk="0">
                    <a:moveTo>
                      <a:pt x="2047" y="0"/>
                    </a:moveTo>
                    <a:cubicBezTo>
                      <a:pt x="1240" y="0"/>
                      <a:pt x="521" y="553"/>
                      <a:pt x="301" y="1379"/>
                    </a:cubicBezTo>
                    <a:cubicBezTo>
                      <a:pt x="1" y="2379"/>
                      <a:pt x="568" y="3380"/>
                      <a:pt x="1568" y="3680"/>
                    </a:cubicBezTo>
                    <a:cubicBezTo>
                      <a:pt x="1735" y="3725"/>
                      <a:pt x="1902" y="3746"/>
                      <a:pt x="2065" y="3746"/>
                    </a:cubicBezTo>
                    <a:cubicBezTo>
                      <a:pt x="2883" y="3746"/>
                      <a:pt x="3620" y="3213"/>
                      <a:pt x="3870" y="2379"/>
                    </a:cubicBezTo>
                    <a:cubicBezTo>
                      <a:pt x="4170" y="1379"/>
                      <a:pt x="3570" y="378"/>
                      <a:pt x="2569" y="78"/>
                    </a:cubicBezTo>
                    <a:cubicBezTo>
                      <a:pt x="2394" y="25"/>
                      <a:pt x="2218" y="0"/>
                      <a:pt x="2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153850" y="1213000"/>
                <a:ext cx="104275" cy="93675"/>
              </a:xfrm>
              <a:custGeom>
                <a:avLst/>
                <a:gdLst/>
                <a:ahLst/>
                <a:cxnLst/>
                <a:rect l="l" t="t" r="r" b="b"/>
                <a:pathLst>
                  <a:path w="4171" h="3747" extrusionOk="0">
                    <a:moveTo>
                      <a:pt x="2072" y="1"/>
                    </a:moveTo>
                    <a:cubicBezTo>
                      <a:pt x="1254" y="1"/>
                      <a:pt x="518" y="533"/>
                      <a:pt x="267" y="1367"/>
                    </a:cubicBezTo>
                    <a:cubicBezTo>
                      <a:pt x="1" y="2368"/>
                      <a:pt x="568" y="3369"/>
                      <a:pt x="1568" y="3669"/>
                    </a:cubicBezTo>
                    <a:cubicBezTo>
                      <a:pt x="1744" y="3721"/>
                      <a:pt x="1919" y="3746"/>
                      <a:pt x="2091" y="3746"/>
                    </a:cubicBezTo>
                    <a:cubicBezTo>
                      <a:pt x="2898" y="3746"/>
                      <a:pt x="3622" y="3193"/>
                      <a:pt x="3870" y="2368"/>
                    </a:cubicBezTo>
                    <a:cubicBezTo>
                      <a:pt x="4170" y="1367"/>
                      <a:pt x="3570" y="367"/>
                      <a:pt x="2569" y="66"/>
                    </a:cubicBezTo>
                    <a:cubicBezTo>
                      <a:pt x="2402" y="22"/>
                      <a:pt x="2235" y="1"/>
                      <a:pt x="2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298065" y="1210405"/>
                <a:ext cx="73071" cy="64017"/>
              </a:xfrm>
              <a:custGeom>
                <a:avLst/>
                <a:gdLst/>
                <a:ahLst/>
                <a:cxnLst/>
                <a:rect l="l" t="t" r="r" b="b"/>
                <a:pathLst>
                  <a:path w="2502" h="2192" extrusionOk="0">
                    <a:moveTo>
                      <a:pt x="474" y="0"/>
                    </a:moveTo>
                    <a:cubicBezTo>
                      <a:pt x="449" y="0"/>
                      <a:pt x="414" y="11"/>
                      <a:pt x="367" y="35"/>
                    </a:cubicBezTo>
                    <a:cubicBezTo>
                      <a:pt x="350" y="26"/>
                      <a:pt x="332" y="22"/>
                      <a:pt x="312" y="22"/>
                    </a:cubicBezTo>
                    <a:cubicBezTo>
                      <a:pt x="255" y="22"/>
                      <a:pt x="192" y="60"/>
                      <a:pt x="167" y="135"/>
                    </a:cubicBezTo>
                    <a:cubicBezTo>
                      <a:pt x="34" y="468"/>
                      <a:pt x="0" y="835"/>
                      <a:pt x="34" y="1202"/>
                    </a:cubicBezTo>
                    <a:cubicBezTo>
                      <a:pt x="67" y="1402"/>
                      <a:pt x="167" y="1636"/>
                      <a:pt x="300" y="1803"/>
                    </a:cubicBezTo>
                    <a:cubicBezTo>
                      <a:pt x="400" y="2003"/>
                      <a:pt x="667" y="2136"/>
                      <a:pt x="867" y="2170"/>
                    </a:cubicBezTo>
                    <a:cubicBezTo>
                      <a:pt x="950" y="2183"/>
                      <a:pt x="1045" y="2192"/>
                      <a:pt x="1141" y="2192"/>
                    </a:cubicBezTo>
                    <a:cubicBezTo>
                      <a:pt x="1277" y="2192"/>
                      <a:pt x="1417" y="2175"/>
                      <a:pt x="1535" y="2136"/>
                    </a:cubicBezTo>
                    <a:cubicBezTo>
                      <a:pt x="1801" y="2036"/>
                      <a:pt x="1968" y="1936"/>
                      <a:pt x="2102" y="1769"/>
                    </a:cubicBezTo>
                    <a:cubicBezTo>
                      <a:pt x="2335" y="1436"/>
                      <a:pt x="2469" y="1102"/>
                      <a:pt x="2502" y="702"/>
                    </a:cubicBezTo>
                    <a:cubicBezTo>
                      <a:pt x="2502" y="635"/>
                      <a:pt x="2469" y="569"/>
                      <a:pt x="2435" y="535"/>
                    </a:cubicBezTo>
                    <a:cubicBezTo>
                      <a:pt x="2394" y="521"/>
                      <a:pt x="2358" y="513"/>
                      <a:pt x="2326" y="513"/>
                    </a:cubicBezTo>
                    <a:cubicBezTo>
                      <a:pt x="2280" y="513"/>
                      <a:pt x="2241" y="529"/>
                      <a:pt x="2202" y="569"/>
                    </a:cubicBezTo>
                    <a:cubicBezTo>
                      <a:pt x="2035" y="835"/>
                      <a:pt x="1868" y="1136"/>
                      <a:pt x="1668" y="1302"/>
                    </a:cubicBezTo>
                    <a:cubicBezTo>
                      <a:pt x="1513" y="1432"/>
                      <a:pt x="1378" y="1481"/>
                      <a:pt x="1201" y="1481"/>
                    </a:cubicBezTo>
                    <a:cubicBezTo>
                      <a:pt x="1149" y="1481"/>
                      <a:pt x="1094" y="1477"/>
                      <a:pt x="1034" y="1469"/>
                    </a:cubicBezTo>
                    <a:cubicBezTo>
                      <a:pt x="834" y="1436"/>
                      <a:pt x="701" y="1302"/>
                      <a:pt x="634" y="1002"/>
                    </a:cubicBezTo>
                    <a:cubicBezTo>
                      <a:pt x="601" y="702"/>
                      <a:pt x="534" y="435"/>
                      <a:pt x="534" y="102"/>
                    </a:cubicBezTo>
                    <a:cubicBezTo>
                      <a:pt x="534" y="37"/>
                      <a:pt x="520" y="0"/>
                      <a:pt x="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13"/>
          <p:cNvSpPr txBox="1">
            <a:spLocks noGrp="1"/>
          </p:cNvSpPr>
          <p:nvPr>
            <p:ph type="title"/>
          </p:nvPr>
        </p:nvSpPr>
        <p:spPr>
          <a:xfrm>
            <a:off x="623400" y="445025"/>
            <a:ext cx="780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3"/>
          <p:cNvSpPr txBox="1">
            <a:spLocks noGrp="1"/>
          </p:cNvSpPr>
          <p:nvPr>
            <p:ph type="title" idx="2" hasCustomPrompt="1"/>
          </p:nvPr>
        </p:nvSpPr>
        <p:spPr>
          <a:xfrm flipH="1">
            <a:off x="4451153"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13"/>
          <p:cNvSpPr txBox="1">
            <a:spLocks noGrp="1"/>
          </p:cNvSpPr>
          <p:nvPr>
            <p:ph type="title" idx="3" hasCustomPrompt="1"/>
          </p:nvPr>
        </p:nvSpPr>
        <p:spPr>
          <a:xfrm flipH="1">
            <a:off x="4451153"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6" name="Google Shape;236;p13"/>
          <p:cNvSpPr txBox="1">
            <a:spLocks noGrp="1"/>
          </p:cNvSpPr>
          <p:nvPr>
            <p:ph type="title" idx="4" hasCustomPrompt="1"/>
          </p:nvPr>
        </p:nvSpPr>
        <p:spPr>
          <a:xfrm flipH="1">
            <a:off x="1652627" y="1423725"/>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7" name="Google Shape;237;p13"/>
          <p:cNvSpPr txBox="1">
            <a:spLocks noGrp="1"/>
          </p:cNvSpPr>
          <p:nvPr>
            <p:ph type="title" idx="5" hasCustomPrompt="1"/>
          </p:nvPr>
        </p:nvSpPr>
        <p:spPr>
          <a:xfrm flipH="1">
            <a:off x="1652627" y="3101250"/>
            <a:ext cx="2943600" cy="5778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3600"/>
              <a:buFont typeface="Fira Sans Extra Condensed Medium"/>
              <a:buNone/>
              <a:defRPr sz="3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38" name="Google Shape;238;p13"/>
          <p:cNvSpPr txBox="1">
            <a:spLocks noGrp="1"/>
          </p:cNvSpPr>
          <p:nvPr>
            <p:ph type="subTitle" idx="1"/>
          </p:nvPr>
        </p:nvSpPr>
        <p:spPr>
          <a:xfrm flipH="1">
            <a:off x="1919252"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9" name="Google Shape;239;p13"/>
          <p:cNvSpPr txBox="1">
            <a:spLocks noGrp="1"/>
          </p:cNvSpPr>
          <p:nvPr>
            <p:ph type="subTitle" idx="6"/>
          </p:nvPr>
        </p:nvSpPr>
        <p:spPr>
          <a:xfrm flipH="1">
            <a:off x="4717778" y="2246925"/>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0" name="Google Shape;240;p13"/>
          <p:cNvSpPr txBox="1">
            <a:spLocks noGrp="1"/>
          </p:cNvSpPr>
          <p:nvPr>
            <p:ph type="subTitle" idx="7"/>
          </p:nvPr>
        </p:nvSpPr>
        <p:spPr>
          <a:xfrm flipH="1">
            <a:off x="1919252"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1" name="Google Shape;241;p13"/>
          <p:cNvSpPr txBox="1">
            <a:spLocks noGrp="1"/>
          </p:cNvSpPr>
          <p:nvPr>
            <p:ph type="subTitle" idx="8"/>
          </p:nvPr>
        </p:nvSpPr>
        <p:spPr>
          <a:xfrm flipH="1">
            <a:off x="4717778" y="3949800"/>
            <a:ext cx="24105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b="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42" name="Google Shape;242;p13"/>
          <p:cNvSpPr txBox="1">
            <a:spLocks noGrp="1"/>
          </p:cNvSpPr>
          <p:nvPr>
            <p:ph type="title" idx="9"/>
          </p:nvPr>
        </p:nvSpPr>
        <p:spPr>
          <a:xfrm>
            <a:off x="2135638" y="1788325"/>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3" name="Google Shape;243;p13"/>
          <p:cNvSpPr txBox="1">
            <a:spLocks noGrp="1"/>
          </p:cNvSpPr>
          <p:nvPr>
            <p:ph type="title" idx="13"/>
          </p:nvPr>
        </p:nvSpPr>
        <p:spPr>
          <a:xfrm>
            <a:off x="4934230" y="1788317"/>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4" name="Google Shape;244;p13"/>
          <p:cNvSpPr txBox="1">
            <a:spLocks noGrp="1"/>
          </p:cNvSpPr>
          <p:nvPr>
            <p:ph type="title" idx="14"/>
          </p:nvPr>
        </p:nvSpPr>
        <p:spPr>
          <a:xfrm>
            <a:off x="4934155"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45" name="Google Shape;245;p13"/>
          <p:cNvSpPr txBox="1">
            <a:spLocks noGrp="1"/>
          </p:cNvSpPr>
          <p:nvPr>
            <p:ph type="title" idx="15"/>
          </p:nvPr>
        </p:nvSpPr>
        <p:spPr>
          <a:xfrm>
            <a:off x="2135638" y="3462750"/>
            <a:ext cx="1977600" cy="421500"/>
          </a:xfrm>
          <a:prstGeom prst="rect">
            <a:avLst/>
          </a:prstGeom>
          <a:noFill/>
          <a:ln>
            <a:noFill/>
          </a:ln>
        </p:spPr>
        <p:txBody>
          <a:bodyPr spcFirstLastPara="1" wrap="square" lIns="0" tIns="0" rIns="0" bIns="0" anchor="ctr" anchorCtr="0">
            <a:normAutofit/>
          </a:bodyPr>
          <a:lstStyle>
            <a:lvl1pPr lvl="0" algn="ctr" rtl="0">
              <a:spcBef>
                <a:spcPts val="0"/>
              </a:spcBef>
              <a:spcAft>
                <a:spcPts val="0"/>
              </a:spcAft>
              <a:buSzPts val="1400"/>
              <a:buNone/>
              <a:defRPr sz="22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6" name="Google Shape;246;p13"/>
          <p:cNvSpPr/>
          <p:nvPr/>
        </p:nvSpPr>
        <p:spPr>
          <a:xfrm>
            <a:off x="8526475" y="-204125"/>
            <a:ext cx="644071" cy="3629966"/>
          </a:xfrm>
          <a:custGeom>
            <a:avLst/>
            <a:gdLst/>
            <a:ahLst/>
            <a:cxnLst/>
            <a:rect l="l" t="t" r="r" b="b"/>
            <a:pathLst>
              <a:path w="18600" h="104829" extrusionOk="0">
                <a:moveTo>
                  <a:pt x="16360" y="1"/>
                </a:moveTo>
                <a:cubicBezTo>
                  <a:pt x="9962" y="1"/>
                  <a:pt x="4427" y="11283"/>
                  <a:pt x="3561" y="15670"/>
                </a:cubicBezTo>
                <a:cubicBezTo>
                  <a:pt x="1512" y="25875"/>
                  <a:pt x="9370" y="33772"/>
                  <a:pt x="10762" y="43341"/>
                </a:cubicBezTo>
                <a:cubicBezTo>
                  <a:pt x="11936" y="51337"/>
                  <a:pt x="10921" y="59692"/>
                  <a:pt x="7719" y="67132"/>
                </a:cubicBezTo>
                <a:cubicBezTo>
                  <a:pt x="5172" y="73120"/>
                  <a:pt x="1214" y="78750"/>
                  <a:pt x="657" y="85254"/>
                </a:cubicBezTo>
                <a:cubicBezTo>
                  <a:pt x="0" y="93609"/>
                  <a:pt x="9111" y="104590"/>
                  <a:pt x="18560" y="104829"/>
                </a:cubicBezTo>
                <a:lnTo>
                  <a:pt x="18560" y="104829"/>
                </a:lnTo>
                <a:cubicBezTo>
                  <a:pt x="18600" y="104809"/>
                  <a:pt x="18341" y="372"/>
                  <a:pt x="18341" y="372"/>
                </a:cubicBezTo>
                <a:cubicBezTo>
                  <a:pt x="17675" y="118"/>
                  <a:pt x="17013" y="1"/>
                  <a:pt x="16360" y="1"/>
                </a:cubicBezTo>
                <a:close/>
              </a:path>
            </a:pathLst>
          </a:custGeom>
          <a:solidFill>
            <a:srgbClr val="FBAF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rot="1260113">
            <a:off x="311413" y="1211435"/>
            <a:ext cx="520217" cy="421454"/>
            <a:chOff x="5375600" y="1117425"/>
            <a:chExt cx="608900" cy="493300"/>
          </a:xfrm>
        </p:grpSpPr>
        <p:sp>
          <p:nvSpPr>
            <p:cNvPr id="248" name="Google Shape;248;p13"/>
            <p:cNvSpPr/>
            <p:nvPr/>
          </p:nvSpPr>
          <p:spPr>
            <a:xfrm>
              <a:off x="5466600" y="1312025"/>
              <a:ext cx="517900" cy="298700"/>
            </a:xfrm>
            <a:custGeom>
              <a:avLst/>
              <a:gdLst/>
              <a:ahLst/>
              <a:cxnLst/>
              <a:rect l="l" t="t" r="r" b="b"/>
              <a:pathLst>
                <a:path w="20716" h="11948" fill="none" extrusionOk="0">
                  <a:moveTo>
                    <a:pt x="6864" y="3034"/>
                  </a:moveTo>
                  <a:cubicBezTo>
                    <a:pt x="5357" y="2574"/>
                    <a:pt x="3851" y="1360"/>
                    <a:pt x="2114" y="2155"/>
                  </a:cubicBezTo>
                  <a:cubicBezTo>
                    <a:pt x="566" y="2867"/>
                    <a:pt x="1" y="4771"/>
                    <a:pt x="22" y="6319"/>
                  </a:cubicBezTo>
                  <a:cubicBezTo>
                    <a:pt x="85" y="10608"/>
                    <a:pt x="3872" y="10357"/>
                    <a:pt x="7010" y="10483"/>
                  </a:cubicBezTo>
                  <a:cubicBezTo>
                    <a:pt x="8600" y="10567"/>
                    <a:pt x="9709" y="11822"/>
                    <a:pt x="11572" y="11864"/>
                  </a:cubicBezTo>
                  <a:cubicBezTo>
                    <a:pt x="13518" y="11948"/>
                    <a:pt x="15694" y="11006"/>
                    <a:pt x="17116" y="9625"/>
                  </a:cubicBezTo>
                  <a:cubicBezTo>
                    <a:pt x="20715" y="6089"/>
                    <a:pt x="16028" y="733"/>
                    <a:pt x="12116" y="230"/>
                  </a:cubicBezTo>
                  <a:cubicBezTo>
                    <a:pt x="10212" y="0"/>
                    <a:pt x="6717" y="900"/>
                    <a:pt x="6655" y="3306"/>
                  </a:cubicBezTo>
                  <a:cubicBezTo>
                    <a:pt x="6717" y="3076"/>
                    <a:pt x="6885" y="2888"/>
                    <a:pt x="7010" y="2657"/>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5624050" y="1148825"/>
              <a:ext cx="12600" cy="242725"/>
            </a:xfrm>
            <a:custGeom>
              <a:avLst/>
              <a:gdLst/>
              <a:ahLst/>
              <a:cxnLst/>
              <a:rect l="l" t="t" r="r" b="b"/>
              <a:pathLst>
                <a:path w="504" h="9709" fill="none" extrusionOk="0">
                  <a:moveTo>
                    <a:pt x="210" y="9709"/>
                  </a:moveTo>
                  <a:cubicBezTo>
                    <a:pt x="210" y="6486"/>
                    <a:pt x="1" y="3201"/>
                    <a:pt x="252" y="0"/>
                  </a:cubicBezTo>
                  <a:cubicBezTo>
                    <a:pt x="503" y="63"/>
                    <a:pt x="273" y="188"/>
                    <a:pt x="377" y="356"/>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5467125" y="1408800"/>
              <a:ext cx="74825" cy="52325"/>
            </a:xfrm>
            <a:custGeom>
              <a:avLst/>
              <a:gdLst/>
              <a:ahLst/>
              <a:cxnLst/>
              <a:rect l="l" t="t" r="r" b="b"/>
              <a:pathLst>
                <a:path w="2993" h="2093" fill="none" extrusionOk="0">
                  <a:moveTo>
                    <a:pt x="1" y="2092"/>
                  </a:moveTo>
                  <a:cubicBezTo>
                    <a:pt x="921" y="1360"/>
                    <a:pt x="1926" y="460"/>
                    <a:pt x="2993"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5476550" y="1448550"/>
              <a:ext cx="74300" cy="56000"/>
            </a:xfrm>
            <a:custGeom>
              <a:avLst/>
              <a:gdLst/>
              <a:ahLst/>
              <a:cxnLst/>
              <a:rect l="l" t="t" r="r" b="b"/>
              <a:pathLst>
                <a:path w="2972" h="2240" fill="none" extrusionOk="0">
                  <a:moveTo>
                    <a:pt x="0" y="2239"/>
                  </a:moveTo>
                  <a:cubicBezTo>
                    <a:pt x="816" y="1339"/>
                    <a:pt x="1800" y="419"/>
                    <a:pt x="2972" y="0"/>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3"/>
            <p:cNvSpPr/>
            <p:nvPr/>
          </p:nvSpPr>
          <p:spPr>
            <a:xfrm>
              <a:off x="5489625" y="1468950"/>
              <a:ext cx="87375" cy="65925"/>
            </a:xfrm>
            <a:custGeom>
              <a:avLst/>
              <a:gdLst/>
              <a:ahLst/>
              <a:cxnLst/>
              <a:rect l="l" t="t" r="r" b="b"/>
              <a:pathLst>
                <a:path w="3495" h="2637" fill="none" extrusionOk="0">
                  <a:moveTo>
                    <a:pt x="0" y="2637"/>
                  </a:moveTo>
                  <a:cubicBezTo>
                    <a:pt x="733" y="1674"/>
                    <a:pt x="2218" y="0"/>
                    <a:pt x="3495" y="2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5532525" y="1500325"/>
              <a:ext cx="87900" cy="56000"/>
            </a:xfrm>
            <a:custGeom>
              <a:avLst/>
              <a:gdLst/>
              <a:ahLst/>
              <a:cxnLst/>
              <a:rect l="l" t="t" r="r" b="b"/>
              <a:pathLst>
                <a:path w="3516" h="2240" fill="none" extrusionOk="0">
                  <a:moveTo>
                    <a:pt x="0" y="2240"/>
                  </a:moveTo>
                  <a:cubicBezTo>
                    <a:pt x="1151" y="1423"/>
                    <a:pt x="2281" y="628"/>
                    <a:pt x="3515"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5584825" y="1526475"/>
              <a:ext cx="75350" cy="44500"/>
            </a:xfrm>
            <a:custGeom>
              <a:avLst/>
              <a:gdLst/>
              <a:ahLst/>
              <a:cxnLst/>
              <a:rect l="l" t="t" r="r" b="b"/>
              <a:pathLst>
                <a:path w="3014" h="1780" fill="none" extrusionOk="0">
                  <a:moveTo>
                    <a:pt x="1" y="1779"/>
                  </a:moveTo>
                  <a:cubicBezTo>
                    <a:pt x="775" y="1361"/>
                    <a:pt x="2198" y="377"/>
                    <a:pt x="3014" y="1"/>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5640025" y="1534850"/>
              <a:ext cx="48675" cy="34550"/>
            </a:xfrm>
            <a:custGeom>
              <a:avLst/>
              <a:gdLst/>
              <a:ahLst/>
              <a:cxnLst/>
              <a:rect l="l" t="t" r="r" b="b"/>
              <a:pathLst>
                <a:path w="1947" h="1382" fill="none" extrusionOk="0">
                  <a:moveTo>
                    <a:pt x="0" y="1382"/>
                  </a:moveTo>
                  <a:cubicBezTo>
                    <a:pt x="628" y="838"/>
                    <a:pt x="1214" y="252"/>
                    <a:pt x="1946"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5683950" y="1547925"/>
              <a:ext cx="78500" cy="52350"/>
            </a:xfrm>
            <a:custGeom>
              <a:avLst/>
              <a:gdLst/>
              <a:ahLst/>
              <a:cxnLst/>
              <a:rect l="l" t="t" r="r" b="b"/>
              <a:pathLst>
                <a:path w="3140" h="2094" fill="none" extrusionOk="0">
                  <a:moveTo>
                    <a:pt x="1" y="2093"/>
                  </a:moveTo>
                  <a:cubicBezTo>
                    <a:pt x="1068" y="1549"/>
                    <a:pt x="1989" y="231"/>
                    <a:pt x="3139" y="1"/>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5749875" y="1543225"/>
              <a:ext cx="91550" cy="64875"/>
            </a:xfrm>
            <a:custGeom>
              <a:avLst/>
              <a:gdLst/>
              <a:ahLst/>
              <a:cxnLst/>
              <a:rect l="l" t="t" r="r" b="b"/>
              <a:pathLst>
                <a:path w="3662" h="2595" fill="none" extrusionOk="0">
                  <a:moveTo>
                    <a:pt x="0" y="2595"/>
                  </a:moveTo>
                  <a:cubicBezTo>
                    <a:pt x="670" y="1277"/>
                    <a:pt x="2176" y="293"/>
                    <a:pt x="3662"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5375600" y="1117425"/>
              <a:ext cx="476025" cy="205600"/>
            </a:xfrm>
            <a:custGeom>
              <a:avLst/>
              <a:gdLst/>
              <a:ahLst/>
              <a:cxnLst/>
              <a:rect l="l" t="t" r="r" b="b"/>
              <a:pathLst>
                <a:path w="19041" h="8224" fill="none" extrusionOk="0">
                  <a:moveTo>
                    <a:pt x="10839" y="5232"/>
                  </a:moveTo>
                  <a:cubicBezTo>
                    <a:pt x="10650" y="5336"/>
                    <a:pt x="10462" y="5420"/>
                    <a:pt x="10295" y="5524"/>
                  </a:cubicBezTo>
                  <a:cubicBezTo>
                    <a:pt x="11676" y="3307"/>
                    <a:pt x="15588" y="1"/>
                    <a:pt x="18497" y="1110"/>
                  </a:cubicBezTo>
                  <a:cubicBezTo>
                    <a:pt x="19041" y="4939"/>
                    <a:pt x="14709" y="5420"/>
                    <a:pt x="11885" y="5420"/>
                  </a:cubicBezTo>
                  <a:cubicBezTo>
                    <a:pt x="8349" y="5420"/>
                    <a:pt x="2072" y="2051"/>
                    <a:pt x="0" y="6466"/>
                  </a:cubicBezTo>
                  <a:cubicBezTo>
                    <a:pt x="1820" y="6947"/>
                    <a:pt x="9771" y="8224"/>
                    <a:pt x="10315" y="5943"/>
                  </a:cubicBezTo>
                </a:path>
              </a:pathLst>
            </a:cu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5643925" y="1181775"/>
              <a:ext cx="115125" cy="63300"/>
            </a:xfrm>
            <a:custGeom>
              <a:avLst/>
              <a:gdLst/>
              <a:ahLst/>
              <a:cxnLst/>
              <a:rect l="l" t="t" r="r" b="b"/>
              <a:pathLst>
                <a:path w="4605" h="2532" fill="none" extrusionOk="0">
                  <a:moveTo>
                    <a:pt x="1" y="2532"/>
                  </a:moveTo>
                  <a:cubicBezTo>
                    <a:pt x="1277" y="1507"/>
                    <a:pt x="2951" y="523"/>
                    <a:pt x="4604" y="0"/>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5505850" y="1258650"/>
              <a:ext cx="120325" cy="14675"/>
            </a:xfrm>
            <a:custGeom>
              <a:avLst/>
              <a:gdLst/>
              <a:ahLst/>
              <a:cxnLst/>
              <a:rect l="l" t="t" r="r" b="b"/>
              <a:pathLst>
                <a:path w="4813" h="587" fill="none" extrusionOk="0">
                  <a:moveTo>
                    <a:pt x="4813" y="587"/>
                  </a:moveTo>
                  <a:lnTo>
                    <a:pt x="4813" y="399"/>
                  </a:lnTo>
                  <a:cubicBezTo>
                    <a:pt x="4352" y="168"/>
                    <a:pt x="3787" y="168"/>
                    <a:pt x="3264" y="106"/>
                  </a:cubicBezTo>
                  <a:cubicBezTo>
                    <a:pt x="2532" y="64"/>
                    <a:pt x="1800" y="1"/>
                    <a:pt x="1109" y="106"/>
                  </a:cubicBezTo>
                  <a:cubicBezTo>
                    <a:pt x="732" y="168"/>
                    <a:pt x="314" y="378"/>
                    <a:pt x="0" y="315"/>
                  </a:cubicBezTo>
                </a:path>
              </a:pathLst>
            </a:custGeom>
            <a:noFill/>
            <a:ln w="19050" cap="flat" cmpd="sng">
              <a:solidFill>
                <a:schemeClr val="dk2"/>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a:off x="-37600" y="2940325"/>
            <a:ext cx="852425" cy="2248800"/>
          </a:xfrm>
          <a:custGeom>
            <a:avLst/>
            <a:gdLst/>
            <a:ahLst/>
            <a:cxnLst/>
            <a:rect l="l" t="t" r="r" b="b"/>
            <a:pathLst>
              <a:path w="34097" h="89952" extrusionOk="0">
                <a:moveTo>
                  <a:pt x="6827" y="1"/>
                </a:moveTo>
                <a:cubicBezTo>
                  <a:pt x="4501" y="1"/>
                  <a:pt x="2262" y="226"/>
                  <a:pt x="338" y="633"/>
                </a:cubicBezTo>
                <a:lnTo>
                  <a:pt x="0" y="89951"/>
                </a:lnTo>
                <a:lnTo>
                  <a:pt x="8097" y="89812"/>
                </a:lnTo>
                <a:cubicBezTo>
                  <a:pt x="17327" y="89235"/>
                  <a:pt x="25980" y="83347"/>
                  <a:pt x="30058" y="75032"/>
                </a:cubicBezTo>
                <a:cubicBezTo>
                  <a:pt x="34096" y="66757"/>
                  <a:pt x="32763" y="55935"/>
                  <a:pt x="26338" y="49291"/>
                </a:cubicBezTo>
                <a:cubicBezTo>
                  <a:pt x="23653" y="46546"/>
                  <a:pt x="20271" y="44556"/>
                  <a:pt x="17645" y="41771"/>
                </a:cubicBezTo>
                <a:cubicBezTo>
                  <a:pt x="14999" y="38947"/>
                  <a:pt x="13129" y="34869"/>
                  <a:pt x="14502" y="31288"/>
                </a:cubicBezTo>
                <a:cubicBezTo>
                  <a:pt x="16093" y="27150"/>
                  <a:pt x="21086" y="25519"/>
                  <a:pt x="24011" y="22177"/>
                </a:cubicBezTo>
                <a:cubicBezTo>
                  <a:pt x="28327" y="17144"/>
                  <a:pt x="26796" y="8769"/>
                  <a:pt x="21842" y="4373"/>
                </a:cubicBezTo>
                <a:cubicBezTo>
                  <a:pt x="18358" y="1267"/>
                  <a:pt x="12345" y="1"/>
                  <a:pt x="68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479047" y="2664792"/>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329374" y="2397921"/>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 name="Google Shape;264;p13"/>
          <p:cNvGrpSpPr/>
          <p:nvPr/>
        </p:nvGrpSpPr>
        <p:grpSpPr>
          <a:xfrm rot="606794">
            <a:off x="8036946" y="1073302"/>
            <a:ext cx="697171" cy="725658"/>
            <a:chOff x="5196600" y="2162225"/>
            <a:chExt cx="482725" cy="502450"/>
          </a:xfrm>
        </p:grpSpPr>
        <p:sp>
          <p:nvSpPr>
            <p:cNvPr id="265" name="Google Shape;265;p13"/>
            <p:cNvSpPr/>
            <p:nvPr/>
          </p:nvSpPr>
          <p:spPr>
            <a:xfrm>
              <a:off x="5224600" y="2326350"/>
              <a:ext cx="454275" cy="338325"/>
            </a:xfrm>
            <a:custGeom>
              <a:avLst/>
              <a:gdLst/>
              <a:ahLst/>
              <a:cxnLst/>
              <a:rect l="l" t="t" r="r" b="b"/>
              <a:pathLst>
                <a:path w="18171" h="13533" extrusionOk="0">
                  <a:moveTo>
                    <a:pt x="305" y="0"/>
                  </a:moveTo>
                  <a:cubicBezTo>
                    <a:pt x="146" y="0"/>
                    <a:pt x="0" y="208"/>
                    <a:pt x="129" y="354"/>
                  </a:cubicBezTo>
                  <a:cubicBezTo>
                    <a:pt x="3310" y="4434"/>
                    <a:pt x="7578" y="7447"/>
                    <a:pt x="11219" y="11067"/>
                  </a:cubicBezTo>
                  <a:cubicBezTo>
                    <a:pt x="12126" y="11993"/>
                    <a:pt x="13125" y="13533"/>
                    <a:pt x="14550" y="13533"/>
                  </a:cubicBezTo>
                  <a:cubicBezTo>
                    <a:pt x="14638" y="13533"/>
                    <a:pt x="14727" y="13527"/>
                    <a:pt x="14818" y="13515"/>
                  </a:cubicBezTo>
                  <a:cubicBezTo>
                    <a:pt x="16366" y="13305"/>
                    <a:pt x="17768" y="12155"/>
                    <a:pt x="18145" y="10648"/>
                  </a:cubicBezTo>
                  <a:cubicBezTo>
                    <a:pt x="18170" y="10508"/>
                    <a:pt x="18049" y="10415"/>
                    <a:pt x="17935" y="10415"/>
                  </a:cubicBezTo>
                  <a:cubicBezTo>
                    <a:pt x="17862" y="10415"/>
                    <a:pt x="17793" y="10453"/>
                    <a:pt x="17768" y="10544"/>
                  </a:cubicBezTo>
                  <a:cubicBezTo>
                    <a:pt x="17454" y="11799"/>
                    <a:pt x="16471" y="12636"/>
                    <a:pt x="15257" y="13013"/>
                  </a:cubicBezTo>
                  <a:cubicBezTo>
                    <a:pt x="15022" y="13083"/>
                    <a:pt x="14807" y="13115"/>
                    <a:pt x="14605" y="13115"/>
                  </a:cubicBezTo>
                  <a:cubicBezTo>
                    <a:pt x="13908" y="13115"/>
                    <a:pt x="13382" y="12727"/>
                    <a:pt x="12830" y="12176"/>
                  </a:cubicBezTo>
                  <a:cubicBezTo>
                    <a:pt x="11491" y="10837"/>
                    <a:pt x="10215" y="9539"/>
                    <a:pt x="8834" y="8284"/>
                  </a:cubicBezTo>
                  <a:cubicBezTo>
                    <a:pt x="5904" y="5668"/>
                    <a:pt x="2870" y="3178"/>
                    <a:pt x="443" y="61"/>
                  </a:cubicBezTo>
                  <a:cubicBezTo>
                    <a:pt x="401" y="18"/>
                    <a:pt x="352" y="0"/>
                    <a:pt x="30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5196600" y="2162225"/>
              <a:ext cx="154450" cy="174500"/>
            </a:xfrm>
            <a:custGeom>
              <a:avLst/>
              <a:gdLst/>
              <a:ahLst/>
              <a:cxnLst/>
              <a:rect l="l" t="t" r="r" b="b"/>
              <a:pathLst>
                <a:path w="6178" h="6980" extrusionOk="0">
                  <a:moveTo>
                    <a:pt x="209" y="0"/>
                  </a:moveTo>
                  <a:cubicBezTo>
                    <a:pt x="101" y="0"/>
                    <a:pt x="0" y="137"/>
                    <a:pt x="36" y="244"/>
                  </a:cubicBezTo>
                  <a:cubicBezTo>
                    <a:pt x="768" y="2378"/>
                    <a:pt x="1187" y="4533"/>
                    <a:pt x="1187" y="6772"/>
                  </a:cubicBezTo>
                  <a:cubicBezTo>
                    <a:pt x="1187" y="6911"/>
                    <a:pt x="1290" y="6979"/>
                    <a:pt x="1391" y="6979"/>
                  </a:cubicBezTo>
                  <a:cubicBezTo>
                    <a:pt x="1489" y="6979"/>
                    <a:pt x="1584" y="6916"/>
                    <a:pt x="1584" y="6793"/>
                  </a:cubicBezTo>
                  <a:cubicBezTo>
                    <a:pt x="1584" y="4609"/>
                    <a:pt x="1214" y="2573"/>
                    <a:pt x="543" y="528"/>
                  </a:cubicBezTo>
                  <a:lnTo>
                    <a:pt x="543" y="528"/>
                  </a:lnTo>
                  <a:cubicBezTo>
                    <a:pt x="2352" y="1286"/>
                    <a:pt x="4089" y="2154"/>
                    <a:pt x="5790" y="3132"/>
                  </a:cubicBezTo>
                  <a:cubicBezTo>
                    <a:pt x="5820" y="3150"/>
                    <a:pt x="5851" y="3158"/>
                    <a:pt x="5880" y="3158"/>
                  </a:cubicBezTo>
                  <a:cubicBezTo>
                    <a:pt x="6051" y="3158"/>
                    <a:pt x="6178" y="2883"/>
                    <a:pt x="5999" y="2776"/>
                  </a:cubicBezTo>
                  <a:cubicBezTo>
                    <a:pt x="4137" y="1730"/>
                    <a:pt x="2254" y="809"/>
                    <a:pt x="266" y="14"/>
                  </a:cubicBezTo>
                  <a:cubicBezTo>
                    <a:pt x="247" y="5"/>
                    <a:pt x="228" y="0"/>
                    <a:pt x="209"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5345375" y="2235850"/>
              <a:ext cx="333950" cy="355150"/>
            </a:xfrm>
            <a:custGeom>
              <a:avLst/>
              <a:gdLst/>
              <a:ahLst/>
              <a:cxnLst/>
              <a:rect l="l" t="t" r="r" b="b"/>
              <a:pathLst>
                <a:path w="13358" h="14206" extrusionOk="0">
                  <a:moveTo>
                    <a:pt x="330" y="0"/>
                  </a:moveTo>
                  <a:cubicBezTo>
                    <a:pt x="163" y="0"/>
                    <a:pt x="0" y="215"/>
                    <a:pt x="153" y="333"/>
                  </a:cubicBezTo>
                  <a:cubicBezTo>
                    <a:pt x="4840" y="4518"/>
                    <a:pt x="8731" y="9519"/>
                    <a:pt x="12937" y="14143"/>
                  </a:cubicBezTo>
                  <a:cubicBezTo>
                    <a:pt x="12977" y="14187"/>
                    <a:pt x="13023" y="14206"/>
                    <a:pt x="13069" y="14206"/>
                  </a:cubicBezTo>
                  <a:cubicBezTo>
                    <a:pt x="13217" y="14206"/>
                    <a:pt x="13358" y="14010"/>
                    <a:pt x="13230" y="13850"/>
                  </a:cubicBezTo>
                  <a:cubicBezTo>
                    <a:pt x="9045" y="9205"/>
                    <a:pt x="5133" y="4204"/>
                    <a:pt x="446" y="40"/>
                  </a:cubicBezTo>
                  <a:cubicBezTo>
                    <a:pt x="410" y="12"/>
                    <a:pt x="370" y="0"/>
                    <a:pt x="33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527550" y="2551050"/>
              <a:ext cx="122875" cy="79175"/>
            </a:xfrm>
            <a:custGeom>
              <a:avLst/>
              <a:gdLst/>
              <a:ahLst/>
              <a:cxnLst/>
              <a:rect l="l" t="t" r="r" b="b"/>
              <a:pathLst>
                <a:path w="4915" h="3167" extrusionOk="0">
                  <a:moveTo>
                    <a:pt x="4636" y="0"/>
                  </a:moveTo>
                  <a:cubicBezTo>
                    <a:pt x="4576" y="0"/>
                    <a:pt x="4517" y="27"/>
                    <a:pt x="4478" y="91"/>
                  </a:cubicBezTo>
                  <a:cubicBezTo>
                    <a:pt x="3641" y="1702"/>
                    <a:pt x="2072" y="2685"/>
                    <a:pt x="273" y="2769"/>
                  </a:cubicBezTo>
                  <a:cubicBezTo>
                    <a:pt x="1" y="2769"/>
                    <a:pt x="1" y="3167"/>
                    <a:pt x="273" y="3167"/>
                  </a:cubicBezTo>
                  <a:cubicBezTo>
                    <a:pt x="2198" y="3083"/>
                    <a:pt x="3913" y="2016"/>
                    <a:pt x="4813" y="300"/>
                  </a:cubicBezTo>
                  <a:cubicBezTo>
                    <a:pt x="4915" y="140"/>
                    <a:pt x="4774" y="0"/>
                    <a:pt x="463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504600" y="2522075"/>
              <a:ext cx="116975" cy="83325"/>
            </a:xfrm>
            <a:custGeom>
              <a:avLst/>
              <a:gdLst/>
              <a:ahLst/>
              <a:cxnLst/>
              <a:rect l="l" t="t" r="r" b="b"/>
              <a:pathLst>
                <a:path w="4679" h="3333" extrusionOk="0">
                  <a:moveTo>
                    <a:pt x="4387" y="1"/>
                  </a:moveTo>
                  <a:cubicBezTo>
                    <a:pt x="4327" y="1"/>
                    <a:pt x="4267" y="24"/>
                    <a:pt x="4225" y="78"/>
                  </a:cubicBezTo>
                  <a:cubicBezTo>
                    <a:pt x="3199" y="1522"/>
                    <a:pt x="1860" y="2359"/>
                    <a:pt x="228" y="2924"/>
                  </a:cubicBezTo>
                  <a:cubicBezTo>
                    <a:pt x="1" y="3000"/>
                    <a:pt x="65" y="3333"/>
                    <a:pt x="266" y="3333"/>
                  </a:cubicBezTo>
                  <a:cubicBezTo>
                    <a:pt x="287" y="3333"/>
                    <a:pt x="309" y="3329"/>
                    <a:pt x="333" y="3321"/>
                  </a:cubicBezTo>
                  <a:cubicBezTo>
                    <a:pt x="2069" y="2694"/>
                    <a:pt x="3492" y="1836"/>
                    <a:pt x="4559" y="287"/>
                  </a:cubicBezTo>
                  <a:cubicBezTo>
                    <a:pt x="4678" y="139"/>
                    <a:pt x="4533" y="1"/>
                    <a:pt x="4387"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5226150" y="2234500"/>
              <a:ext cx="135600" cy="112925"/>
            </a:xfrm>
            <a:custGeom>
              <a:avLst/>
              <a:gdLst/>
              <a:ahLst/>
              <a:cxnLst/>
              <a:rect l="l" t="t" r="r" b="b"/>
              <a:pathLst>
                <a:path w="5424" h="4517" extrusionOk="0">
                  <a:moveTo>
                    <a:pt x="4873" y="0"/>
                  </a:moveTo>
                  <a:cubicBezTo>
                    <a:pt x="4712" y="0"/>
                    <a:pt x="4565" y="198"/>
                    <a:pt x="4713" y="345"/>
                  </a:cubicBezTo>
                  <a:cubicBezTo>
                    <a:pt x="5110" y="680"/>
                    <a:pt x="4901" y="1308"/>
                    <a:pt x="4566" y="1496"/>
                  </a:cubicBezTo>
                  <a:cubicBezTo>
                    <a:pt x="4461" y="1551"/>
                    <a:pt x="4351" y="1574"/>
                    <a:pt x="4239" y="1574"/>
                  </a:cubicBezTo>
                  <a:cubicBezTo>
                    <a:pt x="3926" y="1574"/>
                    <a:pt x="3605" y="1394"/>
                    <a:pt x="3373" y="1224"/>
                  </a:cubicBezTo>
                  <a:cubicBezTo>
                    <a:pt x="3340" y="1199"/>
                    <a:pt x="3306" y="1188"/>
                    <a:pt x="3275" y="1188"/>
                  </a:cubicBezTo>
                  <a:cubicBezTo>
                    <a:pt x="3149" y="1188"/>
                    <a:pt x="3055" y="1362"/>
                    <a:pt x="3122" y="1496"/>
                  </a:cubicBezTo>
                  <a:cubicBezTo>
                    <a:pt x="3368" y="2068"/>
                    <a:pt x="3573" y="2920"/>
                    <a:pt x="2665" y="2920"/>
                  </a:cubicBezTo>
                  <a:cubicBezTo>
                    <a:pt x="2644" y="2920"/>
                    <a:pt x="2622" y="2920"/>
                    <a:pt x="2599" y="2919"/>
                  </a:cubicBezTo>
                  <a:cubicBezTo>
                    <a:pt x="2202" y="2898"/>
                    <a:pt x="1783" y="2689"/>
                    <a:pt x="1469" y="2479"/>
                  </a:cubicBezTo>
                  <a:cubicBezTo>
                    <a:pt x="1437" y="2458"/>
                    <a:pt x="1405" y="2449"/>
                    <a:pt x="1374" y="2449"/>
                  </a:cubicBezTo>
                  <a:cubicBezTo>
                    <a:pt x="1221" y="2449"/>
                    <a:pt x="1100" y="2672"/>
                    <a:pt x="1239" y="2793"/>
                  </a:cubicBezTo>
                  <a:cubicBezTo>
                    <a:pt x="1428" y="2982"/>
                    <a:pt x="1553" y="3212"/>
                    <a:pt x="1595" y="3484"/>
                  </a:cubicBezTo>
                  <a:cubicBezTo>
                    <a:pt x="1315" y="3857"/>
                    <a:pt x="1043" y="4052"/>
                    <a:pt x="791" y="4052"/>
                  </a:cubicBezTo>
                  <a:cubicBezTo>
                    <a:pt x="647" y="4052"/>
                    <a:pt x="510" y="3989"/>
                    <a:pt x="381" y="3860"/>
                  </a:cubicBezTo>
                  <a:cubicBezTo>
                    <a:pt x="335" y="3823"/>
                    <a:pt x="290" y="3807"/>
                    <a:pt x="250" y="3807"/>
                  </a:cubicBezTo>
                  <a:cubicBezTo>
                    <a:pt x="91" y="3807"/>
                    <a:pt x="1" y="4057"/>
                    <a:pt x="151" y="4174"/>
                  </a:cubicBezTo>
                  <a:cubicBezTo>
                    <a:pt x="412" y="4367"/>
                    <a:pt x="784" y="4517"/>
                    <a:pt x="1133" y="4517"/>
                  </a:cubicBezTo>
                  <a:cubicBezTo>
                    <a:pt x="1427" y="4517"/>
                    <a:pt x="1706" y="4410"/>
                    <a:pt x="1888" y="4132"/>
                  </a:cubicBezTo>
                  <a:cubicBezTo>
                    <a:pt x="2076" y="3850"/>
                    <a:pt x="2046" y="3496"/>
                    <a:pt x="1917" y="3168"/>
                  </a:cubicBezTo>
                  <a:lnTo>
                    <a:pt x="1917" y="3168"/>
                  </a:lnTo>
                  <a:cubicBezTo>
                    <a:pt x="2198" y="3286"/>
                    <a:pt x="2504" y="3371"/>
                    <a:pt x="2785" y="3371"/>
                  </a:cubicBezTo>
                  <a:cubicBezTo>
                    <a:pt x="3005" y="3371"/>
                    <a:pt x="3209" y="3319"/>
                    <a:pt x="3373" y="3191"/>
                  </a:cubicBezTo>
                  <a:cubicBezTo>
                    <a:pt x="3811" y="2874"/>
                    <a:pt x="3759" y="2307"/>
                    <a:pt x="3617" y="1819"/>
                  </a:cubicBezTo>
                  <a:lnTo>
                    <a:pt x="3617" y="1819"/>
                  </a:lnTo>
                  <a:cubicBezTo>
                    <a:pt x="3855" y="1924"/>
                    <a:pt x="4119" y="1997"/>
                    <a:pt x="4367" y="1997"/>
                  </a:cubicBezTo>
                  <a:cubicBezTo>
                    <a:pt x="4619" y="1997"/>
                    <a:pt x="4855" y="1921"/>
                    <a:pt x="5026" y="1726"/>
                  </a:cubicBezTo>
                  <a:cubicBezTo>
                    <a:pt x="5403" y="1308"/>
                    <a:pt x="5424" y="408"/>
                    <a:pt x="5005" y="52"/>
                  </a:cubicBezTo>
                  <a:cubicBezTo>
                    <a:pt x="4964" y="16"/>
                    <a:pt x="4918" y="0"/>
                    <a:pt x="487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5253400" y="2295375"/>
              <a:ext cx="292575" cy="292275"/>
            </a:xfrm>
            <a:custGeom>
              <a:avLst/>
              <a:gdLst/>
              <a:ahLst/>
              <a:cxnLst/>
              <a:rect l="l" t="t" r="r" b="b"/>
              <a:pathLst>
                <a:path w="11703" h="11691" extrusionOk="0">
                  <a:moveTo>
                    <a:pt x="315" y="0"/>
                  </a:moveTo>
                  <a:cubicBezTo>
                    <a:pt x="152" y="0"/>
                    <a:pt x="0" y="189"/>
                    <a:pt x="149" y="337"/>
                  </a:cubicBezTo>
                  <a:cubicBezTo>
                    <a:pt x="1907" y="2367"/>
                    <a:pt x="3748" y="4313"/>
                    <a:pt x="5694" y="6175"/>
                  </a:cubicBezTo>
                  <a:cubicBezTo>
                    <a:pt x="7577" y="7974"/>
                    <a:pt x="9586" y="9627"/>
                    <a:pt x="11281" y="11636"/>
                  </a:cubicBezTo>
                  <a:cubicBezTo>
                    <a:pt x="11319" y="11674"/>
                    <a:pt x="11364" y="11691"/>
                    <a:pt x="11408" y="11691"/>
                  </a:cubicBezTo>
                  <a:cubicBezTo>
                    <a:pt x="11558" y="11691"/>
                    <a:pt x="11703" y="11505"/>
                    <a:pt x="11573" y="11343"/>
                  </a:cubicBezTo>
                  <a:cubicBezTo>
                    <a:pt x="9900" y="9335"/>
                    <a:pt x="7891" y="7682"/>
                    <a:pt x="5987" y="5882"/>
                  </a:cubicBezTo>
                  <a:cubicBezTo>
                    <a:pt x="4041" y="4020"/>
                    <a:pt x="2179" y="2053"/>
                    <a:pt x="442" y="44"/>
                  </a:cubicBezTo>
                  <a:cubicBezTo>
                    <a:pt x="403" y="14"/>
                    <a:pt x="359" y="0"/>
                    <a:pt x="31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5298425" y="2263775"/>
              <a:ext cx="298825" cy="285025"/>
            </a:xfrm>
            <a:custGeom>
              <a:avLst/>
              <a:gdLst/>
              <a:ahLst/>
              <a:cxnLst/>
              <a:rect l="l" t="t" r="r" b="b"/>
              <a:pathLst>
                <a:path w="11953" h="11401" extrusionOk="0">
                  <a:moveTo>
                    <a:pt x="288" y="1"/>
                  </a:moveTo>
                  <a:cubicBezTo>
                    <a:pt x="147" y="1"/>
                    <a:pt x="1" y="199"/>
                    <a:pt x="148" y="346"/>
                  </a:cubicBezTo>
                  <a:cubicBezTo>
                    <a:pt x="2219" y="2145"/>
                    <a:pt x="4228" y="4008"/>
                    <a:pt x="6215" y="5891"/>
                  </a:cubicBezTo>
                  <a:cubicBezTo>
                    <a:pt x="7178" y="6811"/>
                    <a:pt x="8120" y="7711"/>
                    <a:pt x="9061" y="8653"/>
                  </a:cubicBezTo>
                  <a:cubicBezTo>
                    <a:pt x="9940" y="9490"/>
                    <a:pt x="10902" y="10264"/>
                    <a:pt x="11530" y="11310"/>
                  </a:cubicBezTo>
                  <a:cubicBezTo>
                    <a:pt x="11568" y="11374"/>
                    <a:pt x="11626" y="11401"/>
                    <a:pt x="11684" y="11401"/>
                  </a:cubicBezTo>
                  <a:cubicBezTo>
                    <a:pt x="11817" y="11401"/>
                    <a:pt x="11952" y="11261"/>
                    <a:pt x="11865" y="11101"/>
                  </a:cubicBezTo>
                  <a:cubicBezTo>
                    <a:pt x="11363" y="10222"/>
                    <a:pt x="10630" y="9594"/>
                    <a:pt x="9898" y="8925"/>
                  </a:cubicBezTo>
                  <a:cubicBezTo>
                    <a:pt x="8852" y="7962"/>
                    <a:pt x="7868" y="6937"/>
                    <a:pt x="6843" y="5933"/>
                  </a:cubicBezTo>
                  <a:cubicBezTo>
                    <a:pt x="4751" y="3924"/>
                    <a:pt x="2596" y="1957"/>
                    <a:pt x="399" y="53"/>
                  </a:cubicBezTo>
                  <a:cubicBezTo>
                    <a:pt x="367" y="16"/>
                    <a:pt x="328" y="1"/>
                    <a:pt x="288"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5216350" y="2198125"/>
              <a:ext cx="58175" cy="39500"/>
            </a:xfrm>
            <a:custGeom>
              <a:avLst/>
              <a:gdLst/>
              <a:ahLst/>
              <a:cxnLst/>
              <a:rect l="l" t="t" r="r" b="b"/>
              <a:pathLst>
                <a:path w="2327" h="1580" extrusionOk="0">
                  <a:moveTo>
                    <a:pt x="2083" y="0"/>
                  </a:moveTo>
                  <a:cubicBezTo>
                    <a:pt x="2014" y="0"/>
                    <a:pt x="1953" y="43"/>
                    <a:pt x="1945" y="147"/>
                  </a:cubicBezTo>
                  <a:cubicBezTo>
                    <a:pt x="1839" y="857"/>
                    <a:pt x="1325" y="1206"/>
                    <a:pt x="700" y="1206"/>
                  </a:cubicBezTo>
                  <a:cubicBezTo>
                    <a:pt x="588" y="1206"/>
                    <a:pt x="472" y="1195"/>
                    <a:pt x="355" y="1173"/>
                  </a:cubicBezTo>
                  <a:cubicBezTo>
                    <a:pt x="333" y="1167"/>
                    <a:pt x="312" y="1165"/>
                    <a:pt x="293" y="1165"/>
                  </a:cubicBezTo>
                  <a:cubicBezTo>
                    <a:pt x="68" y="1165"/>
                    <a:pt x="0" y="1470"/>
                    <a:pt x="250" y="1528"/>
                  </a:cubicBezTo>
                  <a:cubicBezTo>
                    <a:pt x="410" y="1562"/>
                    <a:pt x="567" y="1579"/>
                    <a:pt x="721" y="1579"/>
                  </a:cubicBezTo>
                  <a:cubicBezTo>
                    <a:pt x="1512" y="1579"/>
                    <a:pt x="2178" y="1128"/>
                    <a:pt x="2301" y="252"/>
                  </a:cubicBezTo>
                  <a:cubicBezTo>
                    <a:pt x="2327" y="110"/>
                    <a:pt x="2193" y="0"/>
                    <a:pt x="208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13"/>
          <p:cNvSpPr/>
          <p:nvPr/>
        </p:nvSpPr>
        <p:spPr>
          <a:xfrm>
            <a:off x="-190500" y="282495"/>
            <a:ext cx="8236850" cy="1428375"/>
          </a:xfrm>
          <a:custGeom>
            <a:avLst/>
            <a:gdLst/>
            <a:ahLst/>
            <a:cxnLst/>
            <a:rect l="l" t="t" r="r" b="b"/>
            <a:pathLst>
              <a:path w="329474" h="57135" extrusionOk="0">
                <a:moveTo>
                  <a:pt x="0" y="57135"/>
                </a:moveTo>
                <a:cubicBezTo>
                  <a:pt x="1935" y="53083"/>
                  <a:pt x="7378" y="37782"/>
                  <a:pt x="11611" y="32823"/>
                </a:cubicBezTo>
                <a:cubicBezTo>
                  <a:pt x="15844" y="27864"/>
                  <a:pt x="18990" y="27139"/>
                  <a:pt x="25400" y="27381"/>
                </a:cubicBezTo>
                <a:cubicBezTo>
                  <a:pt x="31811" y="27623"/>
                  <a:pt x="31931" y="33912"/>
                  <a:pt x="50074" y="34275"/>
                </a:cubicBezTo>
                <a:cubicBezTo>
                  <a:pt x="68217" y="34638"/>
                  <a:pt x="109643" y="30586"/>
                  <a:pt x="134257" y="29558"/>
                </a:cubicBezTo>
                <a:cubicBezTo>
                  <a:pt x="158871" y="28530"/>
                  <a:pt x="172720" y="27078"/>
                  <a:pt x="197757" y="28106"/>
                </a:cubicBezTo>
                <a:cubicBezTo>
                  <a:pt x="222794" y="29134"/>
                  <a:pt x="264160" y="37964"/>
                  <a:pt x="284480" y="35726"/>
                </a:cubicBezTo>
                <a:cubicBezTo>
                  <a:pt x="304800" y="33489"/>
                  <a:pt x="314295" y="20487"/>
                  <a:pt x="319677" y="14681"/>
                </a:cubicBezTo>
                <a:cubicBezTo>
                  <a:pt x="325059" y="8875"/>
                  <a:pt x="320947" y="2948"/>
                  <a:pt x="316774" y="892"/>
                </a:cubicBezTo>
                <a:cubicBezTo>
                  <a:pt x="312601" y="-1164"/>
                  <a:pt x="301232" y="1013"/>
                  <a:pt x="294640" y="2343"/>
                </a:cubicBezTo>
                <a:cubicBezTo>
                  <a:pt x="288048" y="3674"/>
                  <a:pt x="279400" y="4460"/>
                  <a:pt x="277223" y="8875"/>
                </a:cubicBezTo>
                <a:cubicBezTo>
                  <a:pt x="275046" y="13290"/>
                  <a:pt x="279158" y="23450"/>
                  <a:pt x="281577" y="28832"/>
                </a:cubicBezTo>
                <a:cubicBezTo>
                  <a:pt x="283996" y="34214"/>
                  <a:pt x="283754" y="40746"/>
                  <a:pt x="291737" y="41169"/>
                </a:cubicBezTo>
                <a:cubicBezTo>
                  <a:pt x="299720" y="41592"/>
                  <a:pt x="323185" y="33005"/>
                  <a:pt x="329474" y="31372"/>
                </a:cubicBezTo>
              </a:path>
            </a:pathLst>
          </a:custGeom>
          <a:noFill/>
          <a:ln w="19050" cap="flat" cmpd="sng">
            <a:solidFill>
              <a:schemeClr val="dk2"/>
            </a:solidFill>
            <a:prstDash val="dash"/>
            <a:round/>
            <a:headEnd type="none" w="med" len="med"/>
            <a:tailEnd type="none" w="med" len="med"/>
          </a:ln>
        </p:spPr>
      </p:sp>
      <p:sp>
        <p:nvSpPr>
          <p:cNvPr id="275" name="Google Shape;275;p13"/>
          <p:cNvSpPr/>
          <p:nvPr/>
        </p:nvSpPr>
        <p:spPr>
          <a:xfrm>
            <a:off x="8423999" y="7310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a:off x="8576400" y="1023101"/>
            <a:ext cx="100880" cy="88962"/>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5400000">
            <a:off x="8003254" y="304156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
    <p:bg>
      <p:bgPr>
        <a:blipFill>
          <a:blip r:embed="rId2">
            <a:alphaModFix/>
          </a:blip>
          <a:stretch>
            <a:fillRect/>
          </a:stretch>
        </a:blipFill>
        <a:effectLst/>
      </p:bgPr>
    </p:bg>
    <p:spTree>
      <p:nvGrpSpPr>
        <p:cNvPr id="1" name="Shape 278"/>
        <p:cNvGrpSpPr/>
        <p:nvPr/>
      </p:nvGrpSpPr>
      <p:grpSpPr>
        <a:xfrm>
          <a:off x="0" y="0"/>
          <a:ext cx="0" cy="0"/>
          <a:chOff x="0" y="0"/>
          <a:chExt cx="0" cy="0"/>
        </a:xfrm>
      </p:grpSpPr>
      <p:sp>
        <p:nvSpPr>
          <p:cNvPr id="279" name="Google Shape;279;p14"/>
          <p:cNvSpPr/>
          <p:nvPr/>
        </p:nvSpPr>
        <p:spPr>
          <a:xfrm rot="5400000">
            <a:off x="8062154" y="4356912"/>
            <a:ext cx="1637425" cy="697169"/>
          </a:xfrm>
          <a:custGeom>
            <a:avLst/>
            <a:gdLst/>
            <a:ahLst/>
            <a:cxnLst/>
            <a:rect l="l" t="t" r="r" b="b"/>
            <a:pathLst>
              <a:path w="17010" h="7242" extrusionOk="0">
                <a:moveTo>
                  <a:pt x="1" y="1"/>
                </a:moveTo>
                <a:cubicBezTo>
                  <a:pt x="677" y="4099"/>
                  <a:pt x="4238" y="7242"/>
                  <a:pt x="8515" y="7242"/>
                </a:cubicBezTo>
                <a:cubicBezTo>
                  <a:pt x="12792" y="7242"/>
                  <a:pt x="16333" y="4099"/>
                  <a:pt x="17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txBox="1">
            <a:spLocks noGrp="1"/>
          </p:cNvSpPr>
          <p:nvPr>
            <p:ph type="subTitle" idx="1"/>
          </p:nvPr>
        </p:nvSpPr>
        <p:spPr>
          <a:xfrm flipH="1">
            <a:off x="2272325" y="2013075"/>
            <a:ext cx="4713900" cy="1268400"/>
          </a:xfrm>
          <a:prstGeom prst="rect">
            <a:avLst/>
          </a:prstGeom>
        </p:spPr>
        <p:txBody>
          <a:bodyPr spcFirstLastPara="1" wrap="square" lIns="91425" tIns="91425" rIns="91425" bIns="91425" anchor="b" anchorCtr="0">
            <a:norm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1" name="Google Shape;281;p14"/>
          <p:cNvSpPr txBox="1">
            <a:spLocks noGrp="1"/>
          </p:cNvSpPr>
          <p:nvPr>
            <p:ph type="ctrTitle"/>
          </p:nvPr>
        </p:nvSpPr>
        <p:spPr>
          <a:xfrm flipH="1">
            <a:off x="3111713" y="3707100"/>
            <a:ext cx="3035100" cy="677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100"/>
              <a:buNone/>
              <a:defRPr sz="18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82" name="Google Shape;282;p14"/>
          <p:cNvGrpSpPr/>
          <p:nvPr/>
        </p:nvGrpSpPr>
        <p:grpSpPr>
          <a:xfrm rot="1854440">
            <a:off x="7578757" y="266998"/>
            <a:ext cx="645259" cy="1378671"/>
            <a:chOff x="4600125" y="3360075"/>
            <a:chExt cx="861550" cy="1840800"/>
          </a:xfrm>
        </p:grpSpPr>
        <p:sp>
          <p:nvSpPr>
            <p:cNvPr id="283" name="Google Shape;283;p14"/>
            <p:cNvSpPr/>
            <p:nvPr/>
          </p:nvSpPr>
          <p:spPr>
            <a:xfrm>
              <a:off x="4600125" y="3360075"/>
              <a:ext cx="861550" cy="1840800"/>
            </a:xfrm>
            <a:custGeom>
              <a:avLst/>
              <a:gdLst/>
              <a:ahLst/>
              <a:cxnLst/>
              <a:rect l="l" t="t" r="r" b="b"/>
              <a:pathLst>
                <a:path w="34462" h="73632" extrusionOk="0">
                  <a:moveTo>
                    <a:pt x="1402" y="831"/>
                  </a:moveTo>
                  <a:cubicBezTo>
                    <a:pt x="4833" y="2882"/>
                    <a:pt x="6758" y="6501"/>
                    <a:pt x="8328" y="10058"/>
                  </a:cubicBezTo>
                  <a:cubicBezTo>
                    <a:pt x="8621" y="10707"/>
                    <a:pt x="8893" y="11356"/>
                    <a:pt x="9165" y="11983"/>
                  </a:cubicBezTo>
                  <a:cubicBezTo>
                    <a:pt x="7841" y="13869"/>
                    <a:pt x="5759" y="14931"/>
                    <a:pt x="3529" y="14931"/>
                  </a:cubicBezTo>
                  <a:cubicBezTo>
                    <a:pt x="2938" y="14931"/>
                    <a:pt x="2337" y="14857"/>
                    <a:pt x="1737" y="14703"/>
                  </a:cubicBezTo>
                  <a:lnTo>
                    <a:pt x="1674" y="14703"/>
                  </a:lnTo>
                  <a:cubicBezTo>
                    <a:pt x="1193" y="10163"/>
                    <a:pt x="649" y="5372"/>
                    <a:pt x="1402" y="831"/>
                  </a:cubicBezTo>
                  <a:close/>
                  <a:moveTo>
                    <a:pt x="13914" y="22006"/>
                  </a:moveTo>
                  <a:lnTo>
                    <a:pt x="13914" y="22006"/>
                  </a:lnTo>
                  <a:cubicBezTo>
                    <a:pt x="14479" y="22341"/>
                    <a:pt x="15086" y="22654"/>
                    <a:pt x="15693" y="22968"/>
                  </a:cubicBezTo>
                  <a:cubicBezTo>
                    <a:pt x="16551" y="23450"/>
                    <a:pt x="17806" y="23889"/>
                    <a:pt x="18371" y="24726"/>
                  </a:cubicBezTo>
                  <a:cubicBezTo>
                    <a:pt x="18894" y="25458"/>
                    <a:pt x="19103" y="26588"/>
                    <a:pt x="19396" y="27425"/>
                  </a:cubicBezTo>
                  <a:cubicBezTo>
                    <a:pt x="19710" y="28304"/>
                    <a:pt x="20003" y="29204"/>
                    <a:pt x="20317" y="30061"/>
                  </a:cubicBezTo>
                  <a:cubicBezTo>
                    <a:pt x="21447" y="33012"/>
                    <a:pt x="23476" y="35627"/>
                    <a:pt x="24334" y="38703"/>
                  </a:cubicBezTo>
                  <a:cubicBezTo>
                    <a:pt x="22556" y="37698"/>
                    <a:pt x="20861" y="36548"/>
                    <a:pt x="19082" y="35585"/>
                  </a:cubicBezTo>
                  <a:cubicBezTo>
                    <a:pt x="17409" y="31024"/>
                    <a:pt x="15651" y="26504"/>
                    <a:pt x="13914" y="22006"/>
                  </a:cubicBezTo>
                  <a:close/>
                  <a:moveTo>
                    <a:pt x="3097" y="27048"/>
                  </a:moveTo>
                  <a:cubicBezTo>
                    <a:pt x="3222" y="27718"/>
                    <a:pt x="3390" y="28367"/>
                    <a:pt x="3515" y="29036"/>
                  </a:cubicBezTo>
                  <a:cubicBezTo>
                    <a:pt x="4436" y="33158"/>
                    <a:pt x="5524" y="37196"/>
                    <a:pt x="6821" y="41214"/>
                  </a:cubicBezTo>
                  <a:cubicBezTo>
                    <a:pt x="6758" y="41214"/>
                    <a:pt x="6758" y="41214"/>
                    <a:pt x="6758" y="41235"/>
                  </a:cubicBezTo>
                  <a:cubicBezTo>
                    <a:pt x="6089" y="42992"/>
                    <a:pt x="5650" y="44875"/>
                    <a:pt x="5168" y="46696"/>
                  </a:cubicBezTo>
                  <a:cubicBezTo>
                    <a:pt x="4143" y="43578"/>
                    <a:pt x="3139" y="40481"/>
                    <a:pt x="2155" y="37364"/>
                  </a:cubicBezTo>
                  <a:cubicBezTo>
                    <a:pt x="1590" y="35502"/>
                    <a:pt x="795" y="33723"/>
                    <a:pt x="1318" y="31756"/>
                  </a:cubicBezTo>
                  <a:cubicBezTo>
                    <a:pt x="1737" y="30166"/>
                    <a:pt x="2490" y="28597"/>
                    <a:pt x="3097" y="27048"/>
                  </a:cubicBezTo>
                  <a:close/>
                  <a:moveTo>
                    <a:pt x="9479" y="12695"/>
                  </a:moveTo>
                  <a:cubicBezTo>
                    <a:pt x="10985" y="16252"/>
                    <a:pt x="12366" y="19851"/>
                    <a:pt x="13768" y="23450"/>
                  </a:cubicBezTo>
                  <a:cubicBezTo>
                    <a:pt x="17304" y="32551"/>
                    <a:pt x="20463" y="41758"/>
                    <a:pt x="23707" y="50964"/>
                  </a:cubicBezTo>
                  <a:cubicBezTo>
                    <a:pt x="23580" y="50962"/>
                    <a:pt x="23453" y="50961"/>
                    <a:pt x="23326" y="50961"/>
                  </a:cubicBezTo>
                  <a:cubicBezTo>
                    <a:pt x="22281" y="50961"/>
                    <a:pt x="21236" y="51031"/>
                    <a:pt x="20191" y="51069"/>
                  </a:cubicBezTo>
                  <a:cubicBezTo>
                    <a:pt x="19501" y="51090"/>
                    <a:pt x="18769" y="51027"/>
                    <a:pt x="18141" y="51362"/>
                  </a:cubicBezTo>
                  <a:cubicBezTo>
                    <a:pt x="18115" y="51341"/>
                    <a:pt x="18083" y="51332"/>
                    <a:pt x="18052" y="51332"/>
                  </a:cubicBezTo>
                  <a:cubicBezTo>
                    <a:pt x="17957" y="51332"/>
                    <a:pt x="17858" y="51414"/>
                    <a:pt x="17890" y="51508"/>
                  </a:cubicBezTo>
                  <a:cubicBezTo>
                    <a:pt x="17116" y="52010"/>
                    <a:pt x="16488" y="52868"/>
                    <a:pt x="15902" y="53517"/>
                  </a:cubicBezTo>
                  <a:cubicBezTo>
                    <a:pt x="14981" y="54437"/>
                    <a:pt x="14040" y="55379"/>
                    <a:pt x="13140" y="56341"/>
                  </a:cubicBezTo>
                  <a:cubicBezTo>
                    <a:pt x="9311" y="47658"/>
                    <a:pt x="6214" y="38661"/>
                    <a:pt x="4143" y="29371"/>
                  </a:cubicBezTo>
                  <a:cubicBezTo>
                    <a:pt x="3097" y="24705"/>
                    <a:pt x="2302" y="19955"/>
                    <a:pt x="1779" y="15206"/>
                  </a:cubicBezTo>
                  <a:lnTo>
                    <a:pt x="1779" y="15206"/>
                  </a:lnTo>
                  <a:cubicBezTo>
                    <a:pt x="2441" y="15407"/>
                    <a:pt x="3117" y="15503"/>
                    <a:pt x="3789" y="15503"/>
                  </a:cubicBezTo>
                  <a:cubicBezTo>
                    <a:pt x="5982" y="15503"/>
                    <a:pt x="8117" y="14473"/>
                    <a:pt x="9479" y="12695"/>
                  </a:cubicBezTo>
                  <a:close/>
                  <a:moveTo>
                    <a:pt x="23016" y="51529"/>
                  </a:moveTo>
                  <a:cubicBezTo>
                    <a:pt x="23279" y="51538"/>
                    <a:pt x="23547" y="51540"/>
                    <a:pt x="23817" y="51540"/>
                  </a:cubicBezTo>
                  <a:cubicBezTo>
                    <a:pt x="24070" y="51540"/>
                    <a:pt x="24326" y="51538"/>
                    <a:pt x="24581" y="51538"/>
                  </a:cubicBezTo>
                  <a:cubicBezTo>
                    <a:pt x="25311" y="51538"/>
                    <a:pt x="26040" y="51554"/>
                    <a:pt x="26720" y="51675"/>
                  </a:cubicBezTo>
                  <a:cubicBezTo>
                    <a:pt x="28352" y="51947"/>
                    <a:pt x="29084" y="54605"/>
                    <a:pt x="29712" y="55965"/>
                  </a:cubicBezTo>
                  <a:cubicBezTo>
                    <a:pt x="31009" y="58748"/>
                    <a:pt x="32264" y="61572"/>
                    <a:pt x="33436" y="64439"/>
                  </a:cubicBezTo>
                  <a:cubicBezTo>
                    <a:pt x="30298" y="63539"/>
                    <a:pt x="26992" y="62786"/>
                    <a:pt x="23748" y="62681"/>
                  </a:cubicBezTo>
                  <a:cubicBezTo>
                    <a:pt x="23644" y="62681"/>
                    <a:pt x="23560" y="62723"/>
                    <a:pt x="23497" y="62828"/>
                  </a:cubicBezTo>
                  <a:cubicBezTo>
                    <a:pt x="23497" y="62786"/>
                    <a:pt x="23497" y="62702"/>
                    <a:pt x="23476" y="62660"/>
                  </a:cubicBezTo>
                  <a:cubicBezTo>
                    <a:pt x="23351" y="61865"/>
                    <a:pt x="22744" y="60945"/>
                    <a:pt x="22409" y="60212"/>
                  </a:cubicBezTo>
                  <a:cubicBezTo>
                    <a:pt x="21970" y="59229"/>
                    <a:pt x="21510" y="58225"/>
                    <a:pt x="21049" y="57262"/>
                  </a:cubicBezTo>
                  <a:cubicBezTo>
                    <a:pt x="20212" y="55504"/>
                    <a:pt x="19396" y="53726"/>
                    <a:pt x="18476" y="52010"/>
                  </a:cubicBezTo>
                  <a:cubicBezTo>
                    <a:pt x="19815" y="51424"/>
                    <a:pt x="21510" y="51592"/>
                    <a:pt x="23016" y="51529"/>
                  </a:cubicBezTo>
                  <a:close/>
                  <a:moveTo>
                    <a:pt x="18099" y="52136"/>
                  </a:moveTo>
                  <a:cubicBezTo>
                    <a:pt x="19375" y="55191"/>
                    <a:pt x="20777" y="58225"/>
                    <a:pt x="22116" y="61258"/>
                  </a:cubicBezTo>
                  <a:cubicBezTo>
                    <a:pt x="22430" y="61970"/>
                    <a:pt x="22828" y="62681"/>
                    <a:pt x="22577" y="63539"/>
                  </a:cubicBezTo>
                  <a:cubicBezTo>
                    <a:pt x="22493" y="63937"/>
                    <a:pt x="22054" y="64355"/>
                    <a:pt x="21865" y="64711"/>
                  </a:cubicBezTo>
                  <a:lnTo>
                    <a:pt x="20422" y="67054"/>
                  </a:lnTo>
                  <a:cubicBezTo>
                    <a:pt x="19501" y="68477"/>
                    <a:pt x="18580" y="69942"/>
                    <a:pt x="17681" y="71386"/>
                  </a:cubicBezTo>
                  <a:cubicBezTo>
                    <a:pt x="16676" y="69042"/>
                    <a:pt x="15693" y="66678"/>
                    <a:pt x="14689" y="64292"/>
                  </a:cubicBezTo>
                  <a:cubicBezTo>
                    <a:pt x="13642" y="61782"/>
                    <a:pt x="12282" y="58915"/>
                    <a:pt x="14061" y="56404"/>
                  </a:cubicBezTo>
                  <a:cubicBezTo>
                    <a:pt x="14165" y="56237"/>
                    <a:pt x="14124" y="56111"/>
                    <a:pt x="14019" y="56007"/>
                  </a:cubicBezTo>
                  <a:cubicBezTo>
                    <a:pt x="15191" y="54793"/>
                    <a:pt x="16300" y="53475"/>
                    <a:pt x="17597" y="52450"/>
                  </a:cubicBezTo>
                  <a:cubicBezTo>
                    <a:pt x="17743" y="52324"/>
                    <a:pt x="17911" y="52219"/>
                    <a:pt x="18099" y="52136"/>
                  </a:cubicBezTo>
                  <a:close/>
                  <a:moveTo>
                    <a:pt x="23455" y="63142"/>
                  </a:moveTo>
                  <a:cubicBezTo>
                    <a:pt x="23476" y="63204"/>
                    <a:pt x="23560" y="63246"/>
                    <a:pt x="23644" y="63246"/>
                  </a:cubicBezTo>
                  <a:cubicBezTo>
                    <a:pt x="24836" y="63435"/>
                    <a:pt x="26071" y="63623"/>
                    <a:pt x="27243" y="63832"/>
                  </a:cubicBezTo>
                  <a:cubicBezTo>
                    <a:pt x="27159" y="63916"/>
                    <a:pt x="27117" y="64020"/>
                    <a:pt x="27201" y="64167"/>
                  </a:cubicBezTo>
                  <a:cubicBezTo>
                    <a:pt x="27724" y="65088"/>
                    <a:pt x="28268" y="65945"/>
                    <a:pt x="28686" y="66887"/>
                  </a:cubicBezTo>
                  <a:cubicBezTo>
                    <a:pt x="29000" y="67598"/>
                    <a:pt x="29712" y="68373"/>
                    <a:pt x="28498" y="68435"/>
                  </a:cubicBezTo>
                  <a:cubicBezTo>
                    <a:pt x="28478" y="68436"/>
                    <a:pt x="28458" y="68437"/>
                    <a:pt x="28438" y="68437"/>
                  </a:cubicBezTo>
                  <a:cubicBezTo>
                    <a:pt x="27945" y="68437"/>
                    <a:pt x="27327" y="68201"/>
                    <a:pt x="26845" y="68101"/>
                  </a:cubicBezTo>
                  <a:cubicBezTo>
                    <a:pt x="26820" y="68094"/>
                    <a:pt x="26796" y="68091"/>
                    <a:pt x="26772" y="68091"/>
                  </a:cubicBezTo>
                  <a:cubicBezTo>
                    <a:pt x="26556" y="68091"/>
                    <a:pt x="26397" y="68333"/>
                    <a:pt x="26510" y="68540"/>
                  </a:cubicBezTo>
                  <a:cubicBezTo>
                    <a:pt x="27159" y="69774"/>
                    <a:pt x="27536" y="71030"/>
                    <a:pt x="27661" y="72390"/>
                  </a:cubicBezTo>
                  <a:cubicBezTo>
                    <a:pt x="26489" y="70967"/>
                    <a:pt x="25276" y="69586"/>
                    <a:pt x="24104" y="68163"/>
                  </a:cubicBezTo>
                  <a:cubicBezTo>
                    <a:pt x="24047" y="68100"/>
                    <a:pt x="23982" y="68073"/>
                    <a:pt x="23918" y="68073"/>
                  </a:cubicBezTo>
                  <a:cubicBezTo>
                    <a:pt x="23771" y="68073"/>
                    <a:pt x="23631" y="68212"/>
                    <a:pt x="23602" y="68373"/>
                  </a:cubicBezTo>
                  <a:cubicBezTo>
                    <a:pt x="23476" y="69481"/>
                    <a:pt x="23372" y="70611"/>
                    <a:pt x="23246" y="71699"/>
                  </a:cubicBezTo>
                  <a:cubicBezTo>
                    <a:pt x="21970" y="70423"/>
                    <a:pt x="21300" y="68833"/>
                    <a:pt x="21238" y="66992"/>
                  </a:cubicBezTo>
                  <a:cubicBezTo>
                    <a:pt x="21300" y="66887"/>
                    <a:pt x="21363" y="66782"/>
                    <a:pt x="21447" y="66678"/>
                  </a:cubicBezTo>
                  <a:cubicBezTo>
                    <a:pt x="22033" y="65715"/>
                    <a:pt x="23288" y="64397"/>
                    <a:pt x="23455" y="63142"/>
                  </a:cubicBezTo>
                  <a:close/>
                  <a:moveTo>
                    <a:pt x="1170" y="0"/>
                  </a:moveTo>
                  <a:cubicBezTo>
                    <a:pt x="1035" y="0"/>
                    <a:pt x="888" y="75"/>
                    <a:pt x="858" y="224"/>
                  </a:cubicBezTo>
                  <a:cubicBezTo>
                    <a:pt x="0" y="5079"/>
                    <a:pt x="565" y="10163"/>
                    <a:pt x="1130" y="15059"/>
                  </a:cubicBezTo>
                  <a:cubicBezTo>
                    <a:pt x="1590" y="18867"/>
                    <a:pt x="2176" y="22654"/>
                    <a:pt x="2950" y="26421"/>
                  </a:cubicBezTo>
                  <a:cubicBezTo>
                    <a:pt x="2909" y="26463"/>
                    <a:pt x="2888" y="26463"/>
                    <a:pt x="2867" y="26504"/>
                  </a:cubicBezTo>
                  <a:cubicBezTo>
                    <a:pt x="2134" y="28178"/>
                    <a:pt x="1235" y="29852"/>
                    <a:pt x="712" y="31610"/>
                  </a:cubicBezTo>
                  <a:cubicBezTo>
                    <a:pt x="230" y="33221"/>
                    <a:pt x="607" y="34623"/>
                    <a:pt x="1088" y="36213"/>
                  </a:cubicBezTo>
                  <a:cubicBezTo>
                    <a:pt x="2323" y="40105"/>
                    <a:pt x="3578" y="43997"/>
                    <a:pt x="4854" y="47909"/>
                  </a:cubicBezTo>
                  <a:cubicBezTo>
                    <a:pt x="4909" y="48050"/>
                    <a:pt x="5047" y="48129"/>
                    <a:pt x="5179" y="48129"/>
                  </a:cubicBezTo>
                  <a:cubicBezTo>
                    <a:pt x="5303" y="48129"/>
                    <a:pt x="5421" y="48061"/>
                    <a:pt x="5461" y="47909"/>
                  </a:cubicBezTo>
                  <a:cubicBezTo>
                    <a:pt x="5984" y="46026"/>
                    <a:pt x="6654" y="44101"/>
                    <a:pt x="7072" y="42176"/>
                  </a:cubicBezTo>
                  <a:cubicBezTo>
                    <a:pt x="8725" y="47135"/>
                    <a:pt x="10650" y="52010"/>
                    <a:pt x="12910" y="56718"/>
                  </a:cubicBezTo>
                  <a:cubicBezTo>
                    <a:pt x="12926" y="56782"/>
                    <a:pt x="12979" y="56809"/>
                    <a:pt x="13021" y="56809"/>
                  </a:cubicBezTo>
                  <a:cubicBezTo>
                    <a:pt x="13034" y="56809"/>
                    <a:pt x="13047" y="56807"/>
                    <a:pt x="13056" y="56802"/>
                  </a:cubicBezTo>
                  <a:lnTo>
                    <a:pt x="13056" y="56802"/>
                  </a:lnTo>
                  <a:cubicBezTo>
                    <a:pt x="12052" y="58748"/>
                    <a:pt x="12638" y="61091"/>
                    <a:pt x="13454" y="63100"/>
                  </a:cubicBezTo>
                  <a:cubicBezTo>
                    <a:pt x="14689" y="66155"/>
                    <a:pt x="16028" y="69189"/>
                    <a:pt x="17304" y="72243"/>
                  </a:cubicBezTo>
                  <a:cubicBezTo>
                    <a:pt x="17364" y="72400"/>
                    <a:pt x="17500" y="72494"/>
                    <a:pt x="17641" y="72494"/>
                  </a:cubicBezTo>
                  <a:cubicBezTo>
                    <a:pt x="17745" y="72494"/>
                    <a:pt x="17852" y="72443"/>
                    <a:pt x="17932" y="72327"/>
                  </a:cubicBezTo>
                  <a:cubicBezTo>
                    <a:pt x="18915" y="70737"/>
                    <a:pt x="19940" y="69147"/>
                    <a:pt x="20945" y="67536"/>
                  </a:cubicBezTo>
                  <a:cubicBezTo>
                    <a:pt x="21007" y="69461"/>
                    <a:pt x="21844" y="71176"/>
                    <a:pt x="23267" y="72515"/>
                  </a:cubicBezTo>
                  <a:cubicBezTo>
                    <a:pt x="23325" y="72573"/>
                    <a:pt x="23386" y="72597"/>
                    <a:pt x="23445" y="72597"/>
                  </a:cubicBezTo>
                  <a:cubicBezTo>
                    <a:pt x="23577" y="72597"/>
                    <a:pt x="23692" y="72472"/>
                    <a:pt x="23707" y="72327"/>
                  </a:cubicBezTo>
                  <a:cubicBezTo>
                    <a:pt x="23832" y="71260"/>
                    <a:pt x="23979" y="70193"/>
                    <a:pt x="24083" y="69147"/>
                  </a:cubicBezTo>
                  <a:lnTo>
                    <a:pt x="27766" y="73541"/>
                  </a:lnTo>
                  <a:cubicBezTo>
                    <a:pt x="27823" y="73604"/>
                    <a:pt x="27894" y="73631"/>
                    <a:pt x="27965" y="73631"/>
                  </a:cubicBezTo>
                  <a:cubicBezTo>
                    <a:pt x="28127" y="73631"/>
                    <a:pt x="28289" y="73491"/>
                    <a:pt x="28289" y="73331"/>
                  </a:cubicBezTo>
                  <a:cubicBezTo>
                    <a:pt x="28268" y="71783"/>
                    <a:pt x="27954" y="70318"/>
                    <a:pt x="27326" y="68937"/>
                  </a:cubicBezTo>
                  <a:lnTo>
                    <a:pt x="27326" y="68937"/>
                  </a:lnTo>
                  <a:cubicBezTo>
                    <a:pt x="27817" y="69079"/>
                    <a:pt x="28426" y="69255"/>
                    <a:pt x="28930" y="69255"/>
                  </a:cubicBezTo>
                  <a:cubicBezTo>
                    <a:pt x="29394" y="69255"/>
                    <a:pt x="29769" y="69106"/>
                    <a:pt x="29879" y="68645"/>
                  </a:cubicBezTo>
                  <a:cubicBezTo>
                    <a:pt x="29984" y="68163"/>
                    <a:pt x="29565" y="67515"/>
                    <a:pt x="29419" y="67117"/>
                  </a:cubicBezTo>
                  <a:cubicBezTo>
                    <a:pt x="28937" y="66029"/>
                    <a:pt x="28414" y="64920"/>
                    <a:pt x="27682" y="63979"/>
                  </a:cubicBezTo>
                  <a:lnTo>
                    <a:pt x="27682" y="63979"/>
                  </a:lnTo>
                  <a:cubicBezTo>
                    <a:pt x="29774" y="64334"/>
                    <a:pt x="31867" y="64753"/>
                    <a:pt x="33938" y="65339"/>
                  </a:cubicBezTo>
                  <a:cubicBezTo>
                    <a:pt x="34168" y="65339"/>
                    <a:pt x="34461" y="65108"/>
                    <a:pt x="34357" y="64857"/>
                  </a:cubicBezTo>
                  <a:cubicBezTo>
                    <a:pt x="32892" y="61321"/>
                    <a:pt x="31344" y="57848"/>
                    <a:pt x="29670" y="54396"/>
                  </a:cubicBezTo>
                  <a:cubicBezTo>
                    <a:pt x="29189" y="53370"/>
                    <a:pt x="28707" y="51403"/>
                    <a:pt x="27452" y="51090"/>
                  </a:cubicBezTo>
                  <a:cubicBezTo>
                    <a:pt x="27227" y="51037"/>
                    <a:pt x="26978" y="51020"/>
                    <a:pt x="26723" y="51020"/>
                  </a:cubicBezTo>
                  <a:cubicBezTo>
                    <a:pt x="26264" y="51020"/>
                    <a:pt x="25784" y="51076"/>
                    <a:pt x="25380" y="51090"/>
                  </a:cubicBezTo>
                  <a:cubicBezTo>
                    <a:pt x="25046" y="51090"/>
                    <a:pt x="24711" y="51111"/>
                    <a:pt x="24376" y="51111"/>
                  </a:cubicBezTo>
                  <a:lnTo>
                    <a:pt x="24376" y="50964"/>
                  </a:lnTo>
                  <a:cubicBezTo>
                    <a:pt x="22849" y="46110"/>
                    <a:pt x="21175" y="41318"/>
                    <a:pt x="19417" y="36527"/>
                  </a:cubicBezTo>
                  <a:lnTo>
                    <a:pt x="19417" y="36527"/>
                  </a:lnTo>
                  <a:cubicBezTo>
                    <a:pt x="21049" y="37698"/>
                    <a:pt x="22911" y="38640"/>
                    <a:pt x="24648" y="39582"/>
                  </a:cubicBezTo>
                  <a:cubicBezTo>
                    <a:pt x="24704" y="39607"/>
                    <a:pt x="24759" y="39619"/>
                    <a:pt x="24810" y="39619"/>
                  </a:cubicBezTo>
                  <a:cubicBezTo>
                    <a:pt x="25011" y="39619"/>
                    <a:pt x="25163" y="39442"/>
                    <a:pt x="25129" y="39226"/>
                  </a:cubicBezTo>
                  <a:cubicBezTo>
                    <a:pt x="24753" y="37489"/>
                    <a:pt x="24000" y="35941"/>
                    <a:pt x="23142" y="34413"/>
                  </a:cubicBezTo>
                  <a:cubicBezTo>
                    <a:pt x="22054" y="32468"/>
                    <a:pt x="21154" y="30543"/>
                    <a:pt x="20422" y="28450"/>
                  </a:cubicBezTo>
                  <a:cubicBezTo>
                    <a:pt x="19919" y="27027"/>
                    <a:pt x="19606" y="24893"/>
                    <a:pt x="18434" y="23868"/>
                  </a:cubicBezTo>
                  <a:cubicBezTo>
                    <a:pt x="17848" y="23366"/>
                    <a:pt x="17095" y="23073"/>
                    <a:pt x="16404" y="22738"/>
                  </a:cubicBezTo>
                  <a:cubicBezTo>
                    <a:pt x="15505" y="22278"/>
                    <a:pt x="14584" y="21776"/>
                    <a:pt x="13642" y="21336"/>
                  </a:cubicBezTo>
                  <a:cubicBezTo>
                    <a:pt x="11968" y="17047"/>
                    <a:pt x="10315" y="12695"/>
                    <a:pt x="8390" y="8510"/>
                  </a:cubicBezTo>
                  <a:cubicBezTo>
                    <a:pt x="6779" y="5120"/>
                    <a:pt x="4729" y="1835"/>
                    <a:pt x="1318" y="36"/>
                  </a:cubicBezTo>
                  <a:cubicBezTo>
                    <a:pt x="1276" y="12"/>
                    <a:pt x="1224"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737175" y="3833525"/>
              <a:ext cx="119800" cy="118550"/>
            </a:xfrm>
            <a:custGeom>
              <a:avLst/>
              <a:gdLst/>
              <a:ahLst/>
              <a:cxnLst/>
              <a:rect l="l" t="t" r="r" b="b"/>
              <a:pathLst>
                <a:path w="4792" h="4742" extrusionOk="0">
                  <a:moveTo>
                    <a:pt x="2469" y="536"/>
                  </a:moveTo>
                  <a:lnTo>
                    <a:pt x="2469" y="536"/>
                  </a:lnTo>
                  <a:cubicBezTo>
                    <a:pt x="4520" y="871"/>
                    <a:pt x="4792" y="4135"/>
                    <a:pt x="2406" y="4135"/>
                  </a:cubicBezTo>
                  <a:cubicBezTo>
                    <a:pt x="1465" y="4135"/>
                    <a:pt x="628" y="3549"/>
                    <a:pt x="628" y="2545"/>
                  </a:cubicBezTo>
                  <a:cubicBezTo>
                    <a:pt x="628" y="1457"/>
                    <a:pt x="1444" y="892"/>
                    <a:pt x="2364" y="578"/>
                  </a:cubicBezTo>
                  <a:cubicBezTo>
                    <a:pt x="2406" y="557"/>
                    <a:pt x="2427" y="557"/>
                    <a:pt x="2469" y="536"/>
                  </a:cubicBezTo>
                  <a:close/>
                  <a:moveTo>
                    <a:pt x="2111" y="0"/>
                  </a:moveTo>
                  <a:cubicBezTo>
                    <a:pt x="927" y="0"/>
                    <a:pt x="21" y="1451"/>
                    <a:pt x="21" y="2524"/>
                  </a:cubicBezTo>
                  <a:cubicBezTo>
                    <a:pt x="0" y="3821"/>
                    <a:pt x="1151" y="4742"/>
                    <a:pt x="2406" y="4742"/>
                  </a:cubicBezTo>
                  <a:cubicBezTo>
                    <a:pt x="3683" y="4742"/>
                    <a:pt x="4792" y="3821"/>
                    <a:pt x="4792" y="2524"/>
                  </a:cubicBezTo>
                  <a:cubicBezTo>
                    <a:pt x="4792" y="1247"/>
                    <a:pt x="3766" y="138"/>
                    <a:pt x="2490" y="97"/>
                  </a:cubicBezTo>
                  <a:cubicBezTo>
                    <a:pt x="2406" y="55"/>
                    <a:pt x="2364" y="34"/>
                    <a:pt x="2302" y="13"/>
                  </a:cubicBezTo>
                  <a:cubicBezTo>
                    <a:pt x="2237" y="5"/>
                    <a:pt x="2174"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797325" y="4017800"/>
              <a:ext cx="124525" cy="112150"/>
            </a:xfrm>
            <a:custGeom>
              <a:avLst/>
              <a:gdLst/>
              <a:ahLst/>
              <a:cxnLst/>
              <a:rect l="l" t="t" r="r" b="b"/>
              <a:pathLst>
                <a:path w="4981" h="4486" extrusionOk="0">
                  <a:moveTo>
                    <a:pt x="2529" y="545"/>
                  </a:moveTo>
                  <a:cubicBezTo>
                    <a:pt x="2930" y="545"/>
                    <a:pt x="3335" y="728"/>
                    <a:pt x="3620" y="1032"/>
                  </a:cubicBezTo>
                  <a:cubicBezTo>
                    <a:pt x="4227" y="1744"/>
                    <a:pt x="4227" y="3020"/>
                    <a:pt x="3432" y="3585"/>
                  </a:cubicBezTo>
                  <a:cubicBezTo>
                    <a:pt x="3141" y="3787"/>
                    <a:pt x="2776" y="3889"/>
                    <a:pt x="2410" y="3889"/>
                  </a:cubicBezTo>
                  <a:cubicBezTo>
                    <a:pt x="1828" y="3889"/>
                    <a:pt x="1245" y="3630"/>
                    <a:pt x="963" y="3104"/>
                  </a:cubicBezTo>
                  <a:cubicBezTo>
                    <a:pt x="691" y="2539"/>
                    <a:pt x="795" y="1869"/>
                    <a:pt x="1130" y="1367"/>
                  </a:cubicBezTo>
                  <a:cubicBezTo>
                    <a:pt x="1157" y="1378"/>
                    <a:pt x="1186" y="1383"/>
                    <a:pt x="1214" y="1383"/>
                  </a:cubicBezTo>
                  <a:cubicBezTo>
                    <a:pt x="1295" y="1383"/>
                    <a:pt x="1377" y="1340"/>
                    <a:pt x="1423" y="1262"/>
                  </a:cubicBezTo>
                  <a:cubicBezTo>
                    <a:pt x="1695" y="886"/>
                    <a:pt x="1883" y="614"/>
                    <a:pt x="2407" y="551"/>
                  </a:cubicBezTo>
                  <a:cubicBezTo>
                    <a:pt x="2447" y="547"/>
                    <a:pt x="2488" y="545"/>
                    <a:pt x="2529" y="545"/>
                  </a:cubicBezTo>
                  <a:close/>
                  <a:moveTo>
                    <a:pt x="2440" y="0"/>
                  </a:moveTo>
                  <a:cubicBezTo>
                    <a:pt x="1801" y="0"/>
                    <a:pt x="1178" y="234"/>
                    <a:pt x="1005" y="802"/>
                  </a:cubicBezTo>
                  <a:cubicBezTo>
                    <a:pt x="230" y="1451"/>
                    <a:pt x="0" y="2622"/>
                    <a:pt x="544" y="3522"/>
                  </a:cubicBezTo>
                  <a:cubicBezTo>
                    <a:pt x="953" y="4159"/>
                    <a:pt x="1706" y="4485"/>
                    <a:pt x="2456" y="4485"/>
                  </a:cubicBezTo>
                  <a:cubicBezTo>
                    <a:pt x="3012" y="4485"/>
                    <a:pt x="3566" y="4306"/>
                    <a:pt x="3976" y="3941"/>
                  </a:cubicBezTo>
                  <a:cubicBezTo>
                    <a:pt x="4980" y="3020"/>
                    <a:pt x="4834" y="1242"/>
                    <a:pt x="3788" y="405"/>
                  </a:cubicBezTo>
                  <a:cubicBezTo>
                    <a:pt x="3479" y="152"/>
                    <a:pt x="2954" y="0"/>
                    <a:pt x="2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14"/>
          <p:cNvSpPr/>
          <p:nvPr/>
        </p:nvSpPr>
        <p:spPr>
          <a:xfrm>
            <a:off x="-353775" y="1667325"/>
            <a:ext cx="8619650" cy="2656925"/>
          </a:xfrm>
          <a:custGeom>
            <a:avLst/>
            <a:gdLst/>
            <a:ahLst/>
            <a:cxnLst/>
            <a:rect l="l" t="t" r="r" b="b"/>
            <a:pathLst>
              <a:path w="344786" h="106277" extrusionOk="0">
                <a:moveTo>
                  <a:pt x="0" y="73297"/>
                </a:moveTo>
                <a:cubicBezTo>
                  <a:pt x="6108" y="74688"/>
                  <a:pt x="27758" y="77773"/>
                  <a:pt x="36648" y="81643"/>
                </a:cubicBezTo>
                <a:cubicBezTo>
                  <a:pt x="45538" y="85514"/>
                  <a:pt x="45781" y="102326"/>
                  <a:pt x="53340" y="96520"/>
                </a:cubicBezTo>
                <a:cubicBezTo>
                  <a:pt x="60900" y="90714"/>
                  <a:pt x="78981" y="59932"/>
                  <a:pt x="82005" y="46809"/>
                </a:cubicBezTo>
                <a:cubicBezTo>
                  <a:pt x="85029" y="33686"/>
                  <a:pt x="78679" y="16510"/>
                  <a:pt x="71482" y="17780"/>
                </a:cubicBezTo>
                <a:cubicBezTo>
                  <a:pt x="64285" y="19050"/>
                  <a:pt x="38765" y="42939"/>
                  <a:pt x="38825" y="54429"/>
                </a:cubicBezTo>
                <a:cubicBezTo>
                  <a:pt x="38886" y="65920"/>
                  <a:pt x="59629" y="78136"/>
                  <a:pt x="71845" y="86723"/>
                </a:cubicBezTo>
                <a:cubicBezTo>
                  <a:pt x="84061" y="95311"/>
                  <a:pt x="101297" y="108192"/>
                  <a:pt x="112122" y="105954"/>
                </a:cubicBezTo>
                <a:cubicBezTo>
                  <a:pt x="122947" y="103716"/>
                  <a:pt x="116658" y="78196"/>
                  <a:pt x="136797" y="73297"/>
                </a:cubicBezTo>
                <a:cubicBezTo>
                  <a:pt x="156936" y="68399"/>
                  <a:pt x="208340" y="72934"/>
                  <a:pt x="232954" y="76563"/>
                </a:cubicBezTo>
                <a:cubicBezTo>
                  <a:pt x="257568" y="80192"/>
                  <a:pt x="268091" y="93920"/>
                  <a:pt x="284480" y="95069"/>
                </a:cubicBezTo>
                <a:cubicBezTo>
                  <a:pt x="300869" y="96218"/>
                  <a:pt x="327236" y="89747"/>
                  <a:pt x="331288" y="83457"/>
                </a:cubicBezTo>
                <a:cubicBezTo>
                  <a:pt x="335340" y="77168"/>
                  <a:pt x="314839" y="59751"/>
                  <a:pt x="308791" y="57332"/>
                </a:cubicBezTo>
                <a:cubicBezTo>
                  <a:pt x="302743" y="54913"/>
                  <a:pt x="294337" y="61505"/>
                  <a:pt x="295002" y="68943"/>
                </a:cubicBezTo>
                <a:cubicBezTo>
                  <a:pt x="295667" y="76382"/>
                  <a:pt x="305102" y="97427"/>
                  <a:pt x="312782" y="101963"/>
                </a:cubicBezTo>
                <a:cubicBezTo>
                  <a:pt x="320463" y="106499"/>
                  <a:pt x="336126" y="103838"/>
                  <a:pt x="341085" y="96157"/>
                </a:cubicBezTo>
                <a:cubicBezTo>
                  <a:pt x="346044" y="88477"/>
                  <a:pt x="345379" y="65980"/>
                  <a:pt x="342537" y="55880"/>
                </a:cubicBezTo>
                <a:cubicBezTo>
                  <a:pt x="339695" y="45781"/>
                  <a:pt x="327236" y="44873"/>
                  <a:pt x="324031" y="35560"/>
                </a:cubicBezTo>
                <a:cubicBezTo>
                  <a:pt x="320826" y="26247"/>
                  <a:pt x="323426" y="5927"/>
                  <a:pt x="323305" y="0"/>
                </a:cubicBezTo>
              </a:path>
            </a:pathLst>
          </a:custGeom>
          <a:noFill/>
          <a:ln w="19050" cap="flat" cmpd="sng">
            <a:solidFill>
              <a:schemeClr val="dk2"/>
            </a:solidFill>
            <a:prstDash val="dash"/>
            <a:round/>
            <a:headEnd type="none" w="med" len="med"/>
            <a:tailEnd type="none" w="med" len="med"/>
          </a:ln>
        </p:spPr>
      </p:sp>
      <p:grpSp>
        <p:nvGrpSpPr>
          <p:cNvPr id="287" name="Google Shape;287;p14"/>
          <p:cNvGrpSpPr/>
          <p:nvPr/>
        </p:nvGrpSpPr>
        <p:grpSpPr>
          <a:xfrm>
            <a:off x="795225" y="514806"/>
            <a:ext cx="1390816" cy="603184"/>
            <a:chOff x="-18125" y="4095850"/>
            <a:chExt cx="1197225" cy="519225"/>
          </a:xfrm>
        </p:grpSpPr>
        <p:sp>
          <p:nvSpPr>
            <p:cNvPr id="288" name="Google Shape;288;p14"/>
            <p:cNvSpPr/>
            <p:nvPr/>
          </p:nvSpPr>
          <p:spPr>
            <a:xfrm>
              <a:off x="-18125" y="4095850"/>
              <a:ext cx="1197225" cy="519225"/>
            </a:xfrm>
            <a:custGeom>
              <a:avLst/>
              <a:gdLst/>
              <a:ahLst/>
              <a:cxnLst/>
              <a:rect l="l" t="t" r="r" b="b"/>
              <a:pathLst>
                <a:path w="47889" h="20769" extrusionOk="0">
                  <a:moveTo>
                    <a:pt x="22550" y="0"/>
                  </a:moveTo>
                  <a:cubicBezTo>
                    <a:pt x="21542" y="34"/>
                    <a:pt x="20433" y="236"/>
                    <a:pt x="19324" y="672"/>
                  </a:cubicBezTo>
                  <a:cubicBezTo>
                    <a:pt x="18517" y="941"/>
                    <a:pt x="17811" y="1345"/>
                    <a:pt x="17139" y="1849"/>
                  </a:cubicBezTo>
                  <a:cubicBezTo>
                    <a:pt x="16770" y="2117"/>
                    <a:pt x="16400" y="2420"/>
                    <a:pt x="16064" y="2722"/>
                  </a:cubicBezTo>
                  <a:cubicBezTo>
                    <a:pt x="15627" y="3126"/>
                    <a:pt x="15257" y="3596"/>
                    <a:pt x="14921" y="4201"/>
                  </a:cubicBezTo>
                  <a:cubicBezTo>
                    <a:pt x="14417" y="4974"/>
                    <a:pt x="14081" y="5881"/>
                    <a:pt x="13879" y="6789"/>
                  </a:cubicBezTo>
                  <a:cubicBezTo>
                    <a:pt x="13812" y="6990"/>
                    <a:pt x="13812" y="7226"/>
                    <a:pt x="13779" y="7394"/>
                  </a:cubicBezTo>
                  <a:cubicBezTo>
                    <a:pt x="13779" y="7662"/>
                    <a:pt x="13745" y="7965"/>
                    <a:pt x="13745" y="8234"/>
                  </a:cubicBezTo>
                  <a:lnTo>
                    <a:pt x="13745" y="8570"/>
                  </a:lnTo>
                  <a:cubicBezTo>
                    <a:pt x="13611" y="8334"/>
                    <a:pt x="13443" y="8133"/>
                    <a:pt x="13308" y="7965"/>
                  </a:cubicBezTo>
                  <a:cubicBezTo>
                    <a:pt x="13039" y="7595"/>
                    <a:pt x="12636" y="7259"/>
                    <a:pt x="12233" y="6990"/>
                  </a:cubicBezTo>
                  <a:cubicBezTo>
                    <a:pt x="11460" y="6486"/>
                    <a:pt x="10452" y="6251"/>
                    <a:pt x="9208" y="6217"/>
                  </a:cubicBezTo>
                  <a:lnTo>
                    <a:pt x="9007" y="6217"/>
                  </a:lnTo>
                  <a:cubicBezTo>
                    <a:pt x="8032" y="6217"/>
                    <a:pt x="7057" y="6385"/>
                    <a:pt x="6083" y="6654"/>
                  </a:cubicBezTo>
                  <a:cubicBezTo>
                    <a:pt x="5075" y="6990"/>
                    <a:pt x="4167" y="7494"/>
                    <a:pt x="3327" y="8133"/>
                  </a:cubicBezTo>
                  <a:cubicBezTo>
                    <a:pt x="2487" y="8805"/>
                    <a:pt x="1748" y="9578"/>
                    <a:pt x="1210" y="10452"/>
                  </a:cubicBezTo>
                  <a:cubicBezTo>
                    <a:pt x="672" y="11325"/>
                    <a:pt x="336" y="12334"/>
                    <a:pt x="168" y="13443"/>
                  </a:cubicBezTo>
                  <a:cubicBezTo>
                    <a:pt x="0" y="14484"/>
                    <a:pt x="34" y="15560"/>
                    <a:pt x="235" y="16635"/>
                  </a:cubicBezTo>
                  <a:cubicBezTo>
                    <a:pt x="471" y="17710"/>
                    <a:pt x="874" y="18719"/>
                    <a:pt x="1479" y="19559"/>
                  </a:cubicBezTo>
                  <a:cubicBezTo>
                    <a:pt x="1748" y="19996"/>
                    <a:pt x="2050" y="20332"/>
                    <a:pt x="2420" y="20668"/>
                  </a:cubicBezTo>
                  <a:cubicBezTo>
                    <a:pt x="6016" y="20668"/>
                    <a:pt x="9611" y="20668"/>
                    <a:pt x="13207" y="20701"/>
                  </a:cubicBezTo>
                  <a:cubicBezTo>
                    <a:pt x="19760" y="20701"/>
                    <a:pt x="26347" y="20735"/>
                    <a:pt x="32900" y="20735"/>
                  </a:cubicBezTo>
                  <a:cubicBezTo>
                    <a:pt x="37471" y="20735"/>
                    <a:pt x="42041" y="20735"/>
                    <a:pt x="46645" y="20769"/>
                  </a:cubicBezTo>
                  <a:cubicBezTo>
                    <a:pt x="47485" y="19727"/>
                    <a:pt x="47888" y="18248"/>
                    <a:pt x="47754" y="16702"/>
                  </a:cubicBezTo>
                  <a:cubicBezTo>
                    <a:pt x="47653" y="15056"/>
                    <a:pt x="46880" y="13812"/>
                    <a:pt x="45805" y="13308"/>
                  </a:cubicBezTo>
                  <a:cubicBezTo>
                    <a:pt x="45402" y="13140"/>
                    <a:pt x="45032" y="13039"/>
                    <a:pt x="44629" y="13039"/>
                  </a:cubicBezTo>
                  <a:lnTo>
                    <a:pt x="44293" y="13039"/>
                  </a:lnTo>
                  <a:cubicBezTo>
                    <a:pt x="43990" y="13106"/>
                    <a:pt x="43688" y="13140"/>
                    <a:pt x="43352" y="13275"/>
                  </a:cubicBezTo>
                  <a:cubicBezTo>
                    <a:pt x="43217" y="13308"/>
                    <a:pt x="43049" y="13342"/>
                    <a:pt x="42948" y="13443"/>
                  </a:cubicBezTo>
                  <a:cubicBezTo>
                    <a:pt x="43184" y="13039"/>
                    <a:pt x="43352" y="12703"/>
                    <a:pt x="43520" y="12367"/>
                  </a:cubicBezTo>
                  <a:cubicBezTo>
                    <a:pt x="43654" y="12132"/>
                    <a:pt x="43721" y="11829"/>
                    <a:pt x="43789" y="11527"/>
                  </a:cubicBezTo>
                  <a:cubicBezTo>
                    <a:pt x="43856" y="11258"/>
                    <a:pt x="43889" y="10956"/>
                    <a:pt x="43889" y="10586"/>
                  </a:cubicBezTo>
                  <a:cubicBezTo>
                    <a:pt x="43889" y="10317"/>
                    <a:pt x="43889" y="10082"/>
                    <a:pt x="43856" y="9746"/>
                  </a:cubicBezTo>
                  <a:cubicBezTo>
                    <a:pt x="43822" y="9477"/>
                    <a:pt x="43789" y="9175"/>
                    <a:pt x="43721" y="8939"/>
                  </a:cubicBezTo>
                  <a:cubicBezTo>
                    <a:pt x="43621" y="8469"/>
                    <a:pt x="43453" y="7965"/>
                    <a:pt x="43184" y="7461"/>
                  </a:cubicBezTo>
                  <a:cubicBezTo>
                    <a:pt x="42780" y="6587"/>
                    <a:pt x="42108" y="5780"/>
                    <a:pt x="41268" y="5142"/>
                  </a:cubicBezTo>
                  <a:cubicBezTo>
                    <a:pt x="40462" y="4537"/>
                    <a:pt x="39521" y="4067"/>
                    <a:pt x="38479" y="3798"/>
                  </a:cubicBezTo>
                  <a:cubicBezTo>
                    <a:pt x="37807" y="3630"/>
                    <a:pt x="37101" y="3562"/>
                    <a:pt x="36227" y="3562"/>
                  </a:cubicBezTo>
                  <a:lnTo>
                    <a:pt x="35790" y="3562"/>
                  </a:lnTo>
                  <a:cubicBezTo>
                    <a:pt x="34883" y="3562"/>
                    <a:pt x="33976" y="3697"/>
                    <a:pt x="33136" y="3899"/>
                  </a:cubicBezTo>
                  <a:cubicBezTo>
                    <a:pt x="32195" y="4100"/>
                    <a:pt x="31388" y="4470"/>
                    <a:pt x="30716" y="4907"/>
                  </a:cubicBezTo>
                  <a:cubicBezTo>
                    <a:pt x="30380" y="5142"/>
                    <a:pt x="30044" y="5444"/>
                    <a:pt x="29775" y="5747"/>
                  </a:cubicBezTo>
                  <a:cubicBezTo>
                    <a:pt x="29540" y="6083"/>
                    <a:pt x="29338" y="6453"/>
                    <a:pt x="29170" y="6889"/>
                  </a:cubicBezTo>
                  <a:lnTo>
                    <a:pt x="29103" y="6957"/>
                  </a:lnTo>
                  <a:lnTo>
                    <a:pt x="29069" y="6923"/>
                  </a:lnTo>
                  <a:cubicBezTo>
                    <a:pt x="29002" y="6822"/>
                    <a:pt x="28868" y="6755"/>
                    <a:pt x="28700" y="6721"/>
                  </a:cubicBezTo>
                  <a:cubicBezTo>
                    <a:pt x="28565" y="6654"/>
                    <a:pt x="28431" y="6621"/>
                    <a:pt x="28263" y="6621"/>
                  </a:cubicBezTo>
                  <a:lnTo>
                    <a:pt x="28162" y="6621"/>
                  </a:lnTo>
                  <a:cubicBezTo>
                    <a:pt x="28229" y="6251"/>
                    <a:pt x="28263" y="5881"/>
                    <a:pt x="28263" y="5478"/>
                  </a:cubicBezTo>
                  <a:cubicBezTo>
                    <a:pt x="28263" y="5075"/>
                    <a:pt x="28263" y="4638"/>
                    <a:pt x="28195" y="4235"/>
                  </a:cubicBezTo>
                  <a:cubicBezTo>
                    <a:pt x="28061" y="3462"/>
                    <a:pt x="27759" y="2790"/>
                    <a:pt x="27389" y="2218"/>
                  </a:cubicBezTo>
                  <a:cubicBezTo>
                    <a:pt x="27019" y="1681"/>
                    <a:pt x="26515" y="1210"/>
                    <a:pt x="25877" y="840"/>
                  </a:cubicBezTo>
                  <a:cubicBezTo>
                    <a:pt x="25305" y="504"/>
                    <a:pt x="24633" y="269"/>
                    <a:pt x="23860" y="101"/>
                  </a:cubicBezTo>
                  <a:cubicBezTo>
                    <a:pt x="23457" y="34"/>
                    <a:pt x="22987" y="0"/>
                    <a:pt x="22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8125" y="4100875"/>
              <a:ext cx="1197225" cy="513350"/>
            </a:xfrm>
            <a:custGeom>
              <a:avLst/>
              <a:gdLst/>
              <a:ahLst/>
              <a:cxnLst/>
              <a:rect l="l" t="t" r="r" b="b"/>
              <a:pathLst>
                <a:path w="47889" h="20534" extrusionOk="0">
                  <a:moveTo>
                    <a:pt x="20769" y="1"/>
                  </a:moveTo>
                  <a:cubicBezTo>
                    <a:pt x="20298" y="135"/>
                    <a:pt x="19794" y="236"/>
                    <a:pt x="19324" y="471"/>
                  </a:cubicBezTo>
                  <a:cubicBezTo>
                    <a:pt x="18584" y="740"/>
                    <a:pt x="17811" y="1144"/>
                    <a:pt x="17139" y="1648"/>
                  </a:cubicBezTo>
                  <a:cubicBezTo>
                    <a:pt x="16770" y="1916"/>
                    <a:pt x="16400" y="2219"/>
                    <a:pt x="16064" y="2521"/>
                  </a:cubicBezTo>
                  <a:cubicBezTo>
                    <a:pt x="15627" y="2925"/>
                    <a:pt x="15257" y="3395"/>
                    <a:pt x="14921" y="4000"/>
                  </a:cubicBezTo>
                  <a:cubicBezTo>
                    <a:pt x="14417" y="4773"/>
                    <a:pt x="14081" y="5680"/>
                    <a:pt x="13879" y="6588"/>
                  </a:cubicBezTo>
                  <a:cubicBezTo>
                    <a:pt x="13812" y="6789"/>
                    <a:pt x="13812" y="7025"/>
                    <a:pt x="13779" y="7193"/>
                  </a:cubicBezTo>
                  <a:cubicBezTo>
                    <a:pt x="13779" y="7461"/>
                    <a:pt x="13745" y="7764"/>
                    <a:pt x="13745" y="8033"/>
                  </a:cubicBezTo>
                  <a:lnTo>
                    <a:pt x="13745" y="8369"/>
                  </a:lnTo>
                  <a:cubicBezTo>
                    <a:pt x="13644" y="8133"/>
                    <a:pt x="13476" y="7965"/>
                    <a:pt x="13308" y="7764"/>
                  </a:cubicBezTo>
                  <a:cubicBezTo>
                    <a:pt x="13039" y="7394"/>
                    <a:pt x="12636" y="7058"/>
                    <a:pt x="12233" y="6789"/>
                  </a:cubicBezTo>
                  <a:cubicBezTo>
                    <a:pt x="11426" y="6285"/>
                    <a:pt x="10452" y="6050"/>
                    <a:pt x="9208" y="6016"/>
                  </a:cubicBezTo>
                  <a:lnTo>
                    <a:pt x="9007" y="6016"/>
                  </a:lnTo>
                  <a:cubicBezTo>
                    <a:pt x="8032" y="6016"/>
                    <a:pt x="7057" y="6184"/>
                    <a:pt x="6083" y="6453"/>
                  </a:cubicBezTo>
                  <a:cubicBezTo>
                    <a:pt x="5075" y="6789"/>
                    <a:pt x="4167" y="7260"/>
                    <a:pt x="3327" y="7932"/>
                  </a:cubicBezTo>
                  <a:cubicBezTo>
                    <a:pt x="2487" y="8604"/>
                    <a:pt x="1748" y="9377"/>
                    <a:pt x="1210" y="10251"/>
                  </a:cubicBezTo>
                  <a:cubicBezTo>
                    <a:pt x="672" y="11124"/>
                    <a:pt x="336" y="12133"/>
                    <a:pt x="168" y="13242"/>
                  </a:cubicBezTo>
                  <a:cubicBezTo>
                    <a:pt x="0" y="14283"/>
                    <a:pt x="34" y="15359"/>
                    <a:pt x="235" y="16468"/>
                  </a:cubicBezTo>
                  <a:cubicBezTo>
                    <a:pt x="471" y="17543"/>
                    <a:pt x="874" y="18551"/>
                    <a:pt x="1479" y="19391"/>
                  </a:cubicBezTo>
                  <a:cubicBezTo>
                    <a:pt x="1748" y="19828"/>
                    <a:pt x="2050" y="20198"/>
                    <a:pt x="2420" y="20500"/>
                  </a:cubicBezTo>
                  <a:lnTo>
                    <a:pt x="13275" y="20500"/>
                  </a:lnTo>
                  <a:cubicBezTo>
                    <a:pt x="19828" y="20500"/>
                    <a:pt x="26347" y="20534"/>
                    <a:pt x="32900" y="20534"/>
                  </a:cubicBezTo>
                  <a:lnTo>
                    <a:pt x="46578" y="20534"/>
                  </a:lnTo>
                  <a:cubicBezTo>
                    <a:pt x="47485" y="19492"/>
                    <a:pt x="47888" y="17980"/>
                    <a:pt x="47720" y="16468"/>
                  </a:cubicBezTo>
                  <a:cubicBezTo>
                    <a:pt x="47653" y="15325"/>
                    <a:pt x="47216" y="14351"/>
                    <a:pt x="46645" y="13678"/>
                  </a:cubicBezTo>
                  <a:cubicBezTo>
                    <a:pt x="46544" y="13779"/>
                    <a:pt x="46511" y="13914"/>
                    <a:pt x="46410" y="13981"/>
                  </a:cubicBezTo>
                  <a:cubicBezTo>
                    <a:pt x="45973" y="14586"/>
                    <a:pt x="45402" y="15157"/>
                    <a:pt x="44864" y="15661"/>
                  </a:cubicBezTo>
                  <a:cubicBezTo>
                    <a:pt x="43688" y="16669"/>
                    <a:pt x="42344" y="17476"/>
                    <a:pt x="40966" y="18047"/>
                  </a:cubicBezTo>
                  <a:cubicBezTo>
                    <a:pt x="40126" y="18450"/>
                    <a:pt x="39252" y="18719"/>
                    <a:pt x="38311" y="18988"/>
                  </a:cubicBezTo>
                  <a:cubicBezTo>
                    <a:pt x="37403" y="19223"/>
                    <a:pt x="36463" y="19459"/>
                    <a:pt x="35488" y="19559"/>
                  </a:cubicBezTo>
                  <a:cubicBezTo>
                    <a:pt x="33572" y="19862"/>
                    <a:pt x="31623" y="19996"/>
                    <a:pt x="29708" y="20030"/>
                  </a:cubicBezTo>
                  <a:cubicBezTo>
                    <a:pt x="27859" y="20030"/>
                    <a:pt x="26011" y="19963"/>
                    <a:pt x="24196" y="19727"/>
                  </a:cubicBezTo>
                  <a:cubicBezTo>
                    <a:pt x="23390" y="19660"/>
                    <a:pt x="22617" y="19559"/>
                    <a:pt x="21810" y="19459"/>
                  </a:cubicBezTo>
                  <a:cubicBezTo>
                    <a:pt x="20970" y="19324"/>
                    <a:pt x="20130" y="19190"/>
                    <a:pt x="19290" y="18988"/>
                  </a:cubicBezTo>
                  <a:cubicBezTo>
                    <a:pt x="18349" y="18786"/>
                    <a:pt x="17475" y="18518"/>
                    <a:pt x="16601" y="18182"/>
                  </a:cubicBezTo>
                  <a:cubicBezTo>
                    <a:pt x="15761" y="17846"/>
                    <a:pt x="14955" y="17476"/>
                    <a:pt x="14215" y="16938"/>
                  </a:cubicBezTo>
                  <a:cubicBezTo>
                    <a:pt x="13879" y="16669"/>
                    <a:pt x="13543" y="16434"/>
                    <a:pt x="13241" y="16098"/>
                  </a:cubicBezTo>
                  <a:cubicBezTo>
                    <a:pt x="12938" y="15796"/>
                    <a:pt x="12703" y="15460"/>
                    <a:pt x="12535" y="15090"/>
                  </a:cubicBezTo>
                  <a:cubicBezTo>
                    <a:pt x="12300" y="14687"/>
                    <a:pt x="12132" y="14317"/>
                    <a:pt x="12065" y="13914"/>
                  </a:cubicBezTo>
                  <a:cubicBezTo>
                    <a:pt x="12031" y="13678"/>
                    <a:pt x="11964" y="13443"/>
                    <a:pt x="11930" y="13242"/>
                  </a:cubicBezTo>
                  <a:cubicBezTo>
                    <a:pt x="11897" y="13006"/>
                    <a:pt x="11897" y="12805"/>
                    <a:pt x="11930" y="12603"/>
                  </a:cubicBezTo>
                  <a:cubicBezTo>
                    <a:pt x="11964" y="12233"/>
                    <a:pt x="12031" y="11897"/>
                    <a:pt x="12199" y="11561"/>
                  </a:cubicBezTo>
                  <a:cubicBezTo>
                    <a:pt x="12300" y="11259"/>
                    <a:pt x="12535" y="10956"/>
                    <a:pt x="12770" y="10721"/>
                  </a:cubicBezTo>
                  <a:cubicBezTo>
                    <a:pt x="13275" y="10217"/>
                    <a:pt x="13947" y="9915"/>
                    <a:pt x="14619" y="9713"/>
                  </a:cubicBezTo>
                  <a:cubicBezTo>
                    <a:pt x="15392" y="9478"/>
                    <a:pt x="16165" y="9411"/>
                    <a:pt x="16938" y="9377"/>
                  </a:cubicBezTo>
                  <a:cubicBezTo>
                    <a:pt x="17610" y="9377"/>
                    <a:pt x="18282" y="9377"/>
                    <a:pt x="18954" y="9444"/>
                  </a:cubicBezTo>
                  <a:cubicBezTo>
                    <a:pt x="18920" y="9310"/>
                    <a:pt x="18819" y="9209"/>
                    <a:pt x="18786" y="9074"/>
                  </a:cubicBezTo>
                  <a:cubicBezTo>
                    <a:pt x="18517" y="8470"/>
                    <a:pt x="18349" y="7865"/>
                    <a:pt x="18282" y="7226"/>
                  </a:cubicBezTo>
                  <a:cubicBezTo>
                    <a:pt x="18181" y="6588"/>
                    <a:pt x="18114" y="5949"/>
                    <a:pt x="18147" y="5344"/>
                  </a:cubicBezTo>
                  <a:cubicBezTo>
                    <a:pt x="18181" y="4706"/>
                    <a:pt x="18282" y="4067"/>
                    <a:pt x="18483" y="3496"/>
                  </a:cubicBezTo>
                  <a:cubicBezTo>
                    <a:pt x="18651" y="2925"/>
                    <a:pt x="18853" y="2421"/>
                    <a:pt x="19156" y="1916"/>
                  </a:cubicBezTo>
                  <a:cubicBezTo>
                    <a:pt x="19424" y="1513"/>
                    <a:pt x="19693" y="1076"/>
                    <a:pt x="20029" y="707"/>
                  </a:cubicBezTo>
                  <a:cubicBezTo>
                    <a:pt x="20265" y="471"/>
                    <a:pt x="20500" y="203"/>
                    <a:pt x="20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38225" y="4212500"/>
              <a:ext cx="215700" cy="199275"/>
            </a:xfrm>
            <a:custGeom>
              <a:avLst/>
              <a:gdLst/>
              <a:ahLst/>
              <a:cxnLst/>
              <a:rect l="l" t="t" r="r" b="b"/>
              <a:pathLst>
                <a:path w="8628" h="7971" extrusionOk="0">
                  <a:moveTo>
                    <a:pt x="3573" y="705"/>
                  </a:moveTo>
                  <a:cubicBezTo>
                    <a:pt x="3580" y="711"/>
                    <a:pt x="3586" y="711"/>
                    <a:pt x="3586" y="711"/>
                  </a:cubicBezTo>
                  <a:cubicBezTo>
                    <a:pt x="3582" y="709"/>
                    <a:pt x="3577" y="707"/>
                    <a:pt x="3573" y="705"/>
                  </a:cubicBezTo>
                  <a:close/>
                  <a:moveTo>
                    <a:pt x="1831" y="0"/>
                  </a:moveTo>
                  <a:cubicBezTo>
                    <a:pt x="1236" y="0"/>
                    <a:pt x="670" y="124"/>
                    <a:pt x="159" y="274"/>
                  </a:cubicBezTo>
                  <a:cubicBezTo>
                    <a:pt x="0" y="306"/>
                    <a:pt x="51" y="546"/>
                    <a:pt x="197" y="546"/>
                  </a:cubicBezTo>
                  <a:cubicBezTo>
                    <a:pt x="206" y="546"/>
                    <a:pt x="216" y="545"/>
                    <a:pt x="226" y="543"/>
                  </a:cubicBezTo>
                  <a:cubicBezTo>
                    <a:pt x="528" y="442"/>
                    <a:pt x="797" y="375"/>
                    <a:pt x="1133" y="308"/>
                  </a:cubicBezTo>
                  <a:lnTo>
                    <a:pt x="1066" y="308"/>
                  </a:lnTo>
                  <a:cubicBezTo>
                    <a:pt x="1284" y="291"/>
                    <a:pt x="1494" y="283"/>
                    <a:pt x="1700" y="283"/>
                  </a:cubicBezTo>
                  <a:cubicBezTo>
                    <a:pt x="1906" y="283"/>
                    <a:pt x="2108" y="291"/>
                    <a:pt x="2309" y="308"/>
                  </a:cubicBezTo>
                  <a:cubicBezTo>
                    <a:pt x="2741" y="408"/>
                    <a:pt x="3173" y="540"/>
                    <a:pt x="3573" y="705"/>
                  </a:cubicBezTo>
                  <a:lnTo>
                    <a:pt x="3573" y="705"/>
                  </a:lnTo>
                  <a:cubicBezTo>
                    <a:pt x="3563" y="698"/>
                    <a:pt x="3553" y="682"/>
                    <a:pt x="3553" y="644"/>
                  </a:cubicBezTo>
                  <a:lnTo>
                    <a:pt x="3553" y="644"/>
                  </a:lnTo>
                  <a:cubicBezTo>
                    <a:pt x="4023" y="846"/>
                    <a:pt x="4426" y="1114"/>
                    <a:pt x="4830" y="1417"/>
                  </a:cubicBezTo>
                  <a:lnTo>
                    <a:pt x="4763" y="1350"/>
                  </a:lnTo>
                  <a:lnTo>
                    <a:pt x="4763" y="1350"/>
                  </a:lnTo>
                  <a:cubicBezTo>
                    <a:pt x="5233" y="1686"/>
                    <a:pt x="5603" y="2089"/>
                    <a:pt x="5939" y="2526"/>
                  </a:cubicBezTo>
                  <a:cubicBezTo>
                    <a:pt x="6275" y="2996"/>
                    <a:pt x="6577" y="3467"/>
                    <a:pt x="6779" y="3971"/>
                  </a:cubicBezTo>
                  <a:cubicBezTo>
                    <a:pt x="6913" y="4206"/>
                    <a:pt x="7014" y="4509"/>
                    <a:pt x="7081" y="4777"/>
                  </a:cubicBezTo>
                  <a:cubicBezTo>
                    <a:pt x="7182" y="5114"/>
                    <a:pt x="7249" y="5382"/>
                    <a:pt x="7283" y="5718"/>
                  </a:cubicBezTo>
                  <a:cubicBezTo>
                    <a:pt x="7384" y="6290"/>
                    <a:pt x="7384" y="6827"/>
                    <a:pt x="7384" y="7365"/>
                  </a:cubicBezTo>
                  <a:cubicBezTo>
                    <a:pt x="7384" y="7701"/>
                    <a:pt x="7619" y="7970"/>
                    <a:pt x="7955" y="7970"/>
                  </a:cubicBezTo>
                  <a:cubicBezTo>
                    <a:pt x="8123" y="7970"/>
                    <a:pt x="8258" y="7903"/>
                    <a:pt x="8392" y="7802"/>
                  </a:cubicBezTo>
                  <a:cubicBezTo>
                    <a:pt x="8426" y="7735"/>
                    <a:pt x="8426" y="7701"/>
                    <a:pt x="8459" y="7668"/>
                  </a:cubicBezTo>
                  <a:cubicBezTo>
                    <a:pt x="8526" y="7567"/>
                    <a:pt x="8560" y="7500"/>
                    <a:pt x="8560" y="7365"/>
                  </a:cubicBezTo>
                  <a:cubicBezTo>
                    <a:pt x="8627" y="6693"/>
                    <a:pt x="8560" y="5987"/>
                    <a:pt x="8392" y="5349"/>
                  </a:cubicBezTo>
                  <a:cubicBezTo>
                    <a:pt x="8258" y="4811"/>
                    <a:pt x="8090" y="4307"/>
                    <a:pt x="7854" y="3803"/>
                  </a:cubicBezTo>
                  <a:cubicBezTo>
                    <a:pt x="7384" y="2862"/>
                    <a:pt x="6712" y="2022"/>
                    <a:pt x="5872" y="1417"/>
                  </a:cubicBezTo>
                  <a:cubicBezTo>
                    <a:pt x="5670" y="1249"/>
                    <a:pt x="5502" y="1114"/>
                    <a:pt x="5267" y="980"/>
                  </a:cubicBezTo>
                  <a:cubicBezTo>
                    <a:pt x="5065" y="846"/>
                    <a:pt x="4830" y="745"/>
                    <a:pt x="4595" y="610"/>
                  </a:cubicBezTo>
                  <a:cubicBezTo>
                    <a:pt x="4158" y="409"/>
                    <a:pt x="3687" y="241"/>
                    <a:pt x="3217" y="140"/>
                  </a:cubicBezTo>
                  <a:cubicBezTo>
                    <a:pt x="2847" y="73"/>
                    <a:pt x="2410" y="5"/>
                    <a:pt x="2040" y="5"/>
                  </a:cubicBezTo>
                  <a:cubicBezTo>
                    <a:pt x="1970" y="2"/>
                    <a:pt x="1901" y="0"/>
                    <a:pt x="18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021125" y="4427700"/>
              <a:ext cx="21025" cy="21025"/>
            </a:xfrm>
            <a:custGeom>
              <a:avLst/>
              <a:gdLst/>
              <a:ahLst/>
              <a:cxnLst/>
              <a:rect l="l" t="t" r="r" b="b"/>
              <a:pathLst>
                <a:path w="841" h="841" extrusionOk="0">
                  <a:moveTo>
                    <a:pt x="437" y="1"/>
                  </a:moveTo>
                  <a:cubicBezTo>
                    <a:pt x="202" y="1"/>
                    <a:pt x="1" y="202"/>
                    <a:pt x="1" y="404"/>
                  </a:cubicBezTo>
                  <a:cubicBezTo>
                    <a:pt x="1" y="605"/>
                    <a:pt x="202" y="841"/>
                    <a:pt x="437" y="841"/>
                  </a:cubicBezTo>
                  <a:cubicBezTo>
                    <a:pt x="639" y="841"/>
                    <a:pt x="841" y="673"/>
                    <a:pt x="841" y="404"/>
                  </a:cubicBezTo>
                  <a:cubicBezTo>
                    <a:pt x="841" y="169"/>
                    <a:pt x="673" y="1"/>
                    <a:pt x="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506950" y="4125250"/>
              <a:ext cx="163025" cy="106925"/>
            </a:xfrm>
            <a:custGeom>
              <a:avLst/>
              <a:gdLst/>
              <a:ahLst/>
              <a:cxnLst/>
              <a:rect l="l" t="t" r="r" b="b"/>
              <a:pathLst>
                <a:path w="6521" h="4277" extrusionOk="0">
                  <a:moveTo>
                    <a:pt x="1143" y="0"/>
                  </a:moveTo>
                  <a:cubicBezTo>
                    <a:pt x="807" y="34"/>
                    <a:pt x="505" y="68"/>
                    <a:pt x="202" y="68"/>
                  </a:cubicBezTo>
                  <a:cubicBezTo>
                    <a:pt x="102" y="68"/>
                    <a:pt x="1" y="169"/>
                    <a:pt x="1" y="269"/>
                  </a:cubicBezTo>
                  <a:cubicBezTo>
                    <a:pt x="1" y="370"/>
                    <a:pt x="102" y="505"/>
                    <a:pt x="202" y="505"/>
                  </a:cubicBezTo>
                  <a:cubicBezTo>
                    <a:pt x="404" y="471"/>
                    <a:pt x="606" y="454"/>
                    <a:pt x="803" y="454"/>
                  </a:cubicBezTo>
                  <a:cubicBezTo>
                    <a:pt x="1001" y="454"/>
                    <a:pt x="1194" y="471"/>
                    <a:pt x="1379" y="505"/>
                  </a:cubicBezTo>
                  <a:cubicBezTo>
                    <a:pt x="1849" y="538"/>
                    <a:pt x="2286" y="673"/>
                    <a:pt x="2689" y="841"/>
                  </a:cubicBezTo>
                  <a:cubicBezTo>
                    <a:pt x="3025" y="1009"/>
                    <a:pt x="3361" y="1210"/>
                    <a:pt x="3697" y="1412"/>
                  </a:cubicBezTo>
                  <a:cubicBezTo>
                    <a:pt x="4034" y="1681"/>
                    <a:pt x="4336" y="1950"/>
                    <a:pt x="4571" y="2286"/>
                  </a:cubicBezTo>
                  <a:cubicBezTo>
                    <a:pt x="4806" y="2555"/>
                    <a:pt x="4975" y="2857"/>
                    <a:pt x="5109" y="3126"/>
                  </a:cubicBezTo>
                  <a:cubicBezTo>
                    <a:pt x="5277" y="3428"/>
                    <a:pt x="5445" y="3764"/>
                    <a:pt x="5579" y="4067"/>
                  </a:cubicBezTo>
                  <a:cubicBezTo>
                    <a:pt x="5663" y="4207"/>
                    <a:pt x="5841" y="4277"/>
                    <a:pt x="6014" y="4277"/>
                  </a:cubicBezTo>
                  <a:cubicBezTo>
                    <a:pt x="6049" y="4277"/>
                    <a:pt x="6083" y="4274"/>
                    <a:pt x="6117" y="4268"/>
                  </a:cubicBezTo>
                  <a:cubicBezTo>
                    <a:pt x="6252" y="4235"/>
                    <a:pt x="6352" y="4134"/>
                    <a:pt x="6420" y="4067"/>
                  </a:cubicBezTo>
                  <a:cubicBezTo>
                    <a:pt x="6520" y="3932"/>
                    <a:pt x="6520" y="3798"/>
                    <a:pt x="6487" y="3697"/>
                  </a:cubicBezTo>
                  <a:cubicBezTo>
                    <a:pt x="6386" y="3361"/>
                    <a:pt x="6252" y="3025"/>
                    <a:pt x="6083" y="2689"/>
                  </a:cubicBezTo>
                  <a:cubicBezTo>
                    <a:pt x="5915" y="2386"/>
                    <a:pt x="5714" y="2084"/>
                    <a:pt x="5512" y="1849"/>
                  </a:cubicBezTo>
                  <a:cubicBezTo>
                    <a:pt x="5311" y="1580"/>
                    <a:pt x="5042" y="1378"/>
                    <a:pt x="4840" y="1210"/>
                  </a:cubicBezTo>
                  <a:cubicBezTo>
                    <a:pt x="4571" y="1009"/>
                    <a:pt x="4302" y="841"/>
                    <a:pt x="4000" y="673"/>
                  </a:cubicBezTo>
                  <a:lnTo>
                    <a:pt x="3126" y="269"/>
                  </a:lnTo>
                  <a:cubicBezTo>
                    <a:pt x="2824" y="202"/>
                    <a:pt x="2521" y="101"/>
                    <a:pt x="2185" y="68"/>
                  </a:cubicBezTo>
                  <a:cubicBezTo>
                    <a:pt x="1849" y="34"/>
                    <a:pt x="1480"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864850" y="4436950"/>
              <a:ext cx="108425" cy="101675"/>
            </a:xfrm>
            <a:custGeom>
              <a:avLst/>
              <a:gdLst/>
              <a:ahLst/>
              <a:cxnLst/>
              <a:rect l="l" t="t" r="r" b="b"/>
              <a:pathLst>
                <a:path w="4337" h="4067" extrusionOk="0">
                  <a:moveTo>
                    <a:pt x="2118" y="0"/>
                  </a:moveTo>
                  <a:cubicBezTo>
                    <a:pt x="1984" y="0"/>
                    <a:pt x="1849" y="0"/>
                    <a:pt x="1748" y="34"/>
                  </a:cubicBezTo>
                  <a:cubicBezTo>
                    <a:pt x="1177" y="135"/>
                    <a:pt x="740" y="471"/>
                    <a:pt x="438" y="874"/>
                  </a:cubicBezTo>
                  <a:cubicBezTo>
                    <a:pt x="135" y="1344"/>
                    <a:pt x="1" y="1882"/>
                    <a:pt x="102" y="2386"/>
                  </a:cubicBezTo>
                  <a:cubicBezTo>
                    <a:pt x="270" y="3361"/>
                    <a:pt x="1110" y="4066"/>
                    <a:pt x="2118" y="4066"/>
                  </a:cubicBezTo>
                  <a:cubicBezTo>
                    <a:pt x="2253" y="4066"/>
                    <a:pt x="2353" y="4066"/>
                    <a:pt x="2488" y="4033"/>
                  </a:cubicBezTo>
                  <a:cubicBezTo>
                    <a:pt x="3597" y="3831"/>
                    <a:pt x="4336" y="2756"/>
                    <a:pt x="4134" y="1680"/>
                  </a:cubicBezTo>
                  <a:cubicBezTo>
                    <a:pt x="3966" y="672"/>
                    <a:pt x="3126" y="0"/>
                    <a:pt x="21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356575" y="4440300"/>
              <a:ext cx="108400" cy="101675"/>
            </a:xfrm>
            <a:custGeom>
              <a:avLst/>
              <a:gdLst/>
              <a:ahLst/>
              <a:cxnLst/>
              <a:rect l="l" t="t" r="r" b="b"/>
              <a:pathLst>
                <a:path w="4336" h="4067" extrusionOk="0">
                  <a:moveTo>
                    <a:pt x="2252" y="1"/>
                  </a:moveTo>
                  <a:cubicBezTo>
                    <a:pt x="2118" y="1"/>
                    <a:pt x="1983" y="1"/>
                    <a:pt x="1849" y="34"/>
                  </a:cubicBezTo>
                  <a:cubicBezTo>
                    <a:pt x="773" y="236"/>
                    <a:pt x="0" y="1278"/>
                    <a:pt x="236" y="2387"/>
                  </a:cubicBezTo>
                  <a:cubicBezTo>
                    <a:pt x="404" y="3361"/>
                    <a:pt x="1244" y="4067"/>
                    <a:pt x="2252" y="4067"/>
                  </a:cubicBezTo>
                  <a:cubicBezTo>
                    <a:pt x="2353" y="4067"/>
                    <a:pt x="2487" y="4067"/>
                    <a:pt x="2622" y="4033"/>
                  </a:cubicBezTo>
                  <a:cubicBezTo>
                    <a:pt x="3159" y="3932"/>
                    <a:pt x="3630" y="3596"/>
                    <a:pt x="3932" y="3193"/>
                  </a:cubicBezTo>
                  <a:cubicBezTo>
                    <a:pt x="4201" y="2723"/>
                    <a:pt x="4336" y="2185"/>
                    <a:pt x="4268" y="1681"/>
                  </a:cubicBezTo>
                  <a:cubicBezTo>
                    <a:pt x="4033" y="673"/>
                    <a:pt x="3193" y="1"/>
                    <a:pt x="2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39750" y="4377675"/>
              <a:ext cx="89075" cy="83900"/>
            </a:xfrm>
            <a:custGeom>
              <a:avLst/>
              <a:gdLst/>
              <a:ahLst/>
              <a:cxnLst/>
              <a:rect l="l" t="t" r="r" b="b"/>
              <a:pathLst>
                <a:path w="3563" h="3356" extrusionOk="0">
                  <a:moveTo>
                    <a:pt x="1796" y="1"/>
                  </a:moveTo>
                  <a:cubicBezTo>
                    <a:pt x="1714" y="1"/>
                    <a:pt x="1631" y="7"/>
                    <a:pt x="1546" y="19"/>
                  </a:cubicBezTo>
                  <a:cubicBezTo>
                    <a:pt x="639" y="153"/>
                    <a:pt x="0" y="993"/>
                    <a:pt x="135" y="1901"/>
                  </a:cubicBezTo>
                  <a:cubicBezTo>
                    <a:pt x="260" y="2716"/>
                    <a:pt x="1000" y="3356"/>
                    <a:pt x="1836" y="3356"/>
                  </a:cubicBezTo>
                  <a:cubicBezTo>
                    <a:pt x="1896" y="3356"/>
                    <a:pt x="1956" y="3352"/>
                    <a:pt x="2017" y="3346"/>
                  </a:cubicBezTo>
                  <a:cubicBezTo>
                    <a:pt x="2958" y="3211"/>
                    <a:pt x="3563" y="2371"/>
                    <a:pt x="3462" y="1430"/>
                  </a:cubicBezTo>
                  <a:cubicBezTo>
                    <a:pt x="3339" y="604"/>
                    <a:pt x="2632" y="1"/>
                    <a:pt x="17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797650" y="4376850"/>
              <a:ext cx="89925" cy="83075"/>
            </a:xfrm>
            <a:custGeom>
              <a:avLst/>
              <a:gdLst/>
              <a:ahLst/>
              <a:cxnLst/>
              <a:rect l="l" t="t" r="r" b="b"/>
              <a:pathLst>
                <a:path w="3597" h="3323" extrusionOk="0">
                  <a:moveTo>
                    <a:pt x="1822" y="0"/>
                  </a:moveTo>
                  <a:cubicBezTo>
                    <a:pt x="1742" y="0"/>
                    <a:pt x="1661" y="6"/>
                    <a:pt x="1580" y="18"/>
                  </a:cubicBezTo>
                  <a:cubicBezTo>
                    <a:pt x="639" y="119"/>
                    <a:pt x="0" y="959"/>
                    <a:pt x="135" y="1900"/>
                  </a:cubicBezTo>
                  <a:cubicBezTo>
                    <a:pt x="260" y="2713"/>
                    <a:pt x="996" y="3322"/>
                    <a:pt x="1828" y="3322"/>
                  </a:cubicBezTo>
                  <a:cubicBezTo>
                    <a:pt x="1890" y="3322"/>
                    <a:pt x="1953" y="3319"/>
                    <a:pt x="2017" y="3312"/>
                  </a:cubicBezTo>
                  <a:cubicBezTo>
                    <a:pt x="2958" y="3211"/>
                    <a:pt x="3596" y="2371"/>
                    <a:pt x="3462" y="1430"/>
                  </a:cubicBezTo>
                  <a:cubicBezTo>
                    <a:pt x="3339" y="604"/>
                    <a:pt x="2632"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623750" y="4473900"/>
              <a:ext cx="89075" cy="37425"/>
            </a:xfrm>
            <a:custGeom>
              <a:avLst/>
              <a:gdLst/>
              <a:ahLst/>
              <a:cxnLst/>
              <a:rect l="l" t="t" r="r" b="b"/>
              <a:pathLst>
                <a:path w="3563" h="1497" extrusionOk="0">
                  <a:moveTo>
                    <a:pt x="1882" y="1"/>
                  </a:moveTo>
                  <a:cubicBezTo>
                    <a:pt x="1512" y="1"/>
                    <a:pt x="1210" y="1"/>
                    <a:pt x="907" y="68"/>
                  </a:cubicBezTo>
                  <a:cubicBezTo>
                    <a:pt x="739" y="102"/>
                    <a:pt x="639" y="169"/>
                    <a:pt x="504" y="236"/>
                  </a:cubicBezTo>
                  <a:cubicBezTo>
                    <a:pt x="403" y="270"/>
                    <a:pt x="370" y="337"/>
                    <a:pt x="269" y="371"/>
                  </a:cubicBezTo>
                  <a:lnTo>
                    <a:pt x="168" y="505"/>
                  </a:lnTo>
                  <a:cubicBezTo>
                    <a:pt x="101" y="539"/>
                    <a:pt x="67" y="572"/>
                    <a:pt x="34" y="673"/>
                  </a:cubicBezTo>
                  <a:cubicBezTo>
                    <a:pt x="0" y="707"/>
                    <a:pt x="0" y="740"/>
                    <a:pt x="0" y="841"/>
                  </a:cubicBezTo>
                  <a:cubicBezTo>
                    <a:pt x="0" y="942"/>
                    <a:pt x="67" y="1043"/>
                    <a:pt x="202" y="1110"/>
                  </a:cubicBezTo>
                  <a:cubicBezTo>
                    <a:pt x="336" y="1211"/>
                    <a:pt x="504" y="1278"/>
                    <a:pt x="706" y="1345"/>
                  </a:cubicBezTo>
                  <a:cubicBezTo>
                    <a:pt x="874" y="1412"/>
                    <a:pt x="1042" y="1446"/>
                    <a:pt x="1210" y="1446"/>
                  </a:cubicBezTo>
                  <a:cubicBezTo>
                    <a:pt x="1411" y="1479"/>
                    <a:pt x="1613" y="1496"/>
                    <a:pt x="1811" y="1496"/>
                  </a:cubicBezTo>
                  <a:cubicBezTo>
                    <a:pt x="2008" y="1496"/>
                    <a:pt x="2201" y="1479"/>
                    <a:pt x="2386" y="1446"/>
                  </a:cubicBezTo>
                  <a:cubicBezTo>
                    <a:pt x="2520" y="1412"/>
                    <a:pt x="2621" y="1412"/>
                    <a:pt x="2756" y="1379"/>
                  </a:cubicBezTo>
                  <a:cubicBezTo>
                    <a:pt x="2957" y="1278"/>
                    <a:pt x="3193" y="1211"/>
                    <a:pt x="3361" y="1110"/>
                  </a:cubicBezTo>
                  <a:cubicBezTo>
                    <a:pt x="3394" y="1110"/>
                    <a:pt x="3394" y="1110"/>
                    <a:pt x="3428" y="1076"/>
                  </a:cubicBezTo>
                  <a:cubicBezTo>
                    <a:pt x="3461" y="1043"/>
                    <a:pt x="3529" y="1009"/>
                    <a:pt x="3529" y="942"/>
                  </a:cubicBezTo>
                  <a:cubicBezTo>
                    <a:pt x="3562" y="908"/>
                    <a:pt x="3529" y="875"/>
                    <a:pt x="3529" y="841"/>
                  </a:cubicBezTo>
                  <a:cubicBezTo>
                    <a:pt x="3428" y="673"/>
                    <a:pt x="3361" y="539"/>
                    <a:pt x="3226" y="438"/>
                  </a:cubicBezTo>
                  <a:cubicBezTo>
                    <a:pt x="3092" y="337"/>
                    <a:pt x="2957" y="270"/>
                    <a:pt x="2857" y="202"/>
                  </a:cubicBezTo>
                  <a:cubicBezTo>
                    <a:pt x="2554" y="68"/>
                    <a:pt x="2218" y="1"/>
                    <a:pt x="1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93500" y="4409225"/>
              <a:ext cx="155450" cy="105200"/>
            </a:xfrm>
            <a:custGeom>
              <a:avLst/>
              <a:gdLst/>
              <a:ahLst/>
              <a:cxnLst/>
              <a:rect l="l" t="t" r="r" b="b"/>
              <a:pathLst>
                <a:path w="6218" h="4208" extrusionOk="0">
                  <a:moveTo>
                    <a:pt x="4537" y="2924"/>
                  </a:moveTo>
                  <a:lnTo>
                    <a:pt x="4537" y="2924"/>
                  </a:lnTo>
                  <a:cubicBezTo>
                    <a:pt x="4705" y="3025"/>
                    <a:pt x="4806" y="3193"/>
                    <a:pt x="4907" y="3361"/>
                  </a:cubicBezTo>
                  <a:cubicBezTo>
                    <a:pt x="4772" y="3193"/>
                    <a:pt x="4638" y="3025"/>
                    <a:pt x="4537" y="2924"/>
                  </a:cubicBezTo>
                  <a:close/>
                  <a:moveTo>
                    <a:pt x="2903" y="2630"/>
                  </a:moveTo>
                  <a:cubicBezTo>
                    <a:pt x="3016" y="2630"/>
                    <a:pt x="3126" y="2638"/>
                    <a:pt x="3226" y="2655"/>
                  </a:cubicBezTo>
                  <a:cubicBezTo>
                    <a:pt x="3394" y="2689"/>
                    <a:pt x="3596" y="2756"/>
                    <a:pt x="3764" y="2823"/>
                  </a:cubicBezTo>
                  <a:cubicBezTo>
                    <a:pt x="3932" y="2924"/>
                    <a:pt x="4067" y="2991"/>
                    <a:pt x="4201" y="3092"/>
                  </a:cubicBezTo>
                  <a:cubicBezTo>
                    <a:pt x="4302" y="3193"/>
                    <a:pt x="4403" y="3294"/>
                    <a:pt x="4403" y="3327"/>
                  </a:cubicBezTo>
                  <a:cubicBezTo>
                    <a:pt x="4436" y="3428"/>
                    <a:pt x="4470" y="3462"/>
                    <a:pt x="4503" y="3495"/>
                  </a:cubicBezTo>
                  <a:cubicBezTo>
                    <a:pt x="4403" y="3596"/>
                    <a:pt x="4268" y="3630"/>
                    <a:pt x="4167" y="3663"/>
                  </a:cubicBezTo>
                  <a:cubicBezTo>
                    <a:pt x="4067" y="3663"/>
                    <a:pt x="3966" y="3697"/>
                    <a:pt x="3831" y="3764"/>
                  </a:cubicBezTo>
                  <a:cubicBezTo>
                    <a:pt x="3663" y="3798"/>
                    <a:pt x="3428" y="3831"/>
                    <a:pt x="3260" y="3831"/>
                  </a:cubicBezTo>
                  <a:cubicBezTo>
                    <a:pt x="3162" y="3841"/>
                    <a:pt x="3063" y="3845"/>
                    <a:pt x="2966" y="3845"/>
                  </a:cubicBezTo>
                  <a:cubicBezTo>
                    <a:pt x="2730" y="3845"/>
                    <a:pt x="2499" y="3821"/>
                    <a:pt x="2285" y="3798"/>
                  </a:cubicBezTo>
                  <a:cubicBezTo>
                    <a:pt x="1983" y="3764"/>
                    <a:pt x="1748" y="3663"/>
                    <a:pt x="1479" y="3529"/>
                  </a:cubicBezTo>
                  <a:lnTo>
                    <a:pt x="1244" y="3428"/>
                  </a:lnTo>
                  <a:cubicBezTo>
                    <a:pt x="1277" y="3361"/>
                    <a:pt x="1277" y="3327"/>
                    <a:pt x="1311" y="3294"/>
                  </a:cubicBezTo>
                  <a:cubicBezTo>
                    <a:pt x="1412" y="3159"/>
                    <a:pt x="1513" y="3092"/>
                    <a:pt x="1613" y="2991"/>
                  </a:cubicBezTo>
                  <a:cubicBezTo>
                    <a:pt x="1748" y="2924"/>
                    <a:pt x="1882" y="2823"/>
                    <a:pt x="1983" y="2789"/>
                  </a:cubicBezTo>
                  <a:cubicBezTo>
                    <a:pt x="2084" y="2756"/>
                    <a:pt x="2218" y="2756"/>
                    <a:pt x="2285" y="2689"/>
                  </a:cubicBezTo>
                  <a:cubicBezTo>
                    <a:pt x="2386" y="2689"/>
                    <a:pt x="2453" y="2655"/>
                    <a:pt x="2554" y="2655"/>
                  </a:cubicBezTo>
                  <a:cubicBezTo>
                    <a:pt x="2672" y="2638"/>
                    <a:pt x="2790" y="2630"/>
                    <a:pt x="2903" y="2630"/>
                  </a:cubicBezTo>
                  <a:close/>
                  <a:moveTo>
                    <a:pt x="1244" y="0"/>
                  </a:moveTo>
                  <a:cubicBezTo>
                    <a:pt x="1109" y="0"/>
                    <a:pt x="1042" y="0"/>
                    <a:pt x="908" y="67"/>
                  </a:cubicBezTo>
                  <a:cubicBezTo>
                    <a:pt x="836" y="91"/>
                    <a:pt x="782" y="115"/>
                    <a:pt x="768" y="115"/>
                  </a:cubicBezTo>
                  <a:cubicBezTo>
                    <a:pt x="762" y="115"/>
                    <a:pt x="763" y="111"/>
                    <a:pt x="773" y="101"/>
                  </a:cubicBezTo>
                  <a:lnTo>
                    <a:pt x="773" y="101"/>
                  </a:lnTo>
                  <a:cubicBezTo>
                    <a:pt x="605" y="168"/>
                    <a:pt x="504" y="269"/>
                    <a:pt x="404" y="370"/>
                  </a:cubicBezTo>
                  <a:cubicBezTo>
                    <a:pt x="168" y="639"/>
                    <a:pt x="67" y="1008"/>
                    <a:pt x="34" y="1277"/>
                  </a:cubicBezTo>
                  <a:cubicBezTo>
                    <a:pt x="0" y="1613"/>
                    <a:pt x="34" y="1949"/>
                    <a:pt x="101" y="2285"/>
                  </a:cubicBezTo>
                  <a:cubicBezTo>
                    <a:pt x="202" y="2554"/>
                    <a:pt x="336" y="2857"/>
                    <a:pt x="504" y="3058"/>
                  </a:cubicBezTo>
                  <a:cubicBezTo>
                    <a:pt x="840" y="3529"/>
                    <a:pt x="1344" y="3865"/>
                    <a:pt x="1916" y="4033"/>
                  </a:cubicBezTo>
                  <a:cubicBezTo>
                    <a:pt x="2299" y="4161"/>
                    <a:pt x="2683" y="4208"/>
                    <a:pt x="3066" y="4208"/>
                  </a:cubicBezTo>
                  <a:cubicBezTo>
                    <a:pt x="3288" y="4208"/>
                    <a:pt x="3509" y="4192"/>
                    <a:pt x="3730" y="4167"/>
                  </a:cubicBezTo>
                  <a:cubicBezTo>
                    <a:pt x="3865" y="4134"/>
                    <a:pt x="3932" y="4134"/>
                    <a:pt x="4067" y="4066"/>
                  </a:cubicBezTo>
                  <a:cubicBezTo>
                    <a:pt x="4571" y="3966"/>
                    <a:pt x="4974" y="3730"/>
                    <a:pt x="5377" y="3462"/>
                  </a:cubicBezTo>
                  <a:cubicBezTo>
                    <a:pt x="5579" y="3294"/>
                    <a:pt x="5780" y="3025"/>
                    <a:pt x="5915" y="2823"/>
                  </a:cubicBezTo>
                  <a:cubicBezTo>
                    <a:pt x="6049" y="2554"/>
                    <a:pt x="6150" y="2285"/>
                    <a:pt x="6217" y="1983"/>
                  </a:cubicBezTo>
                  <a:lnTo>
                    <a:pt x="6217" y="1479"/>
                  </a:lnTo>
                  <a:cubicBezTo>
                    <a:pt x="6217" y="1311"/>
                    <a:pt x="6150" y="1143"/>
                    <a:pt x="6117" y="1008"/>
                  </a:cubicBezTo>
                  <a:cubicBezTo>
                    <a:pt x="5982" y="672"/>
                    <a:pt x="5814" y="437"/>
                    <a:pt x="5612" y="269"/>
                  </a:cubicBezTo>
                  <a:cubicBezTo>
                    <a:pt x="5478" y="168"/>
                    <a:pt x="5344" y="135"/>
                    <a:pt x="5209" y="101"/>
                  </a:cubicBezTo>
                  <a:cubicBezTo>
                    <a:pt x="5008" y="101"/>
                    <a:pt x="4839" y="101"/>
                    <a:pt x="4671" y="135"/>
                  </a:cubicBezTo>
                  <a:cubicBezTo>
                    <a:pt x="4571" y="135"/>
                    <a:pt x="4470" y="168"/>
                    <a:pt x="4403" y="202"/>
                  </a:cubicBezTo>
                  <a:cubicBezTo>
                    <a:pt x="4335" y="202"/>
                    <a:pt x="4268" y="269"/>
                    <a:pt x="4235" y="303"/>
                  </a:cubicBezTo>
                  <a:cubicBezTo>
                    <a:pt x="4100" y="370"/>
                    <a:pt x="3966" y="437"/>
                    <a:pt x="3831" y="504"/>
                  </a:cubicBezTo>
                  <a:cubicBezTo>
                    <a:pt x="3663" y="605"/>
                    <a:pt x="3529" y="672"/>
                    <a:pt x="3260" y="773"/>
                  </a:cubicBezTo>
                  <a:lnTo>
                    <a:pt x="3058" y="773"/>
                  </a:lnTo>
                  <a:cubicBezTo>
                    <a:pt x="2924" y="773"/>
                    <a:pt x="2790" y="672"/>
                    <a:pt x="2655" y="639"/>
                  </a:cubicBezTo>
                  <a:cubicBezTo>
                    <a:pt x="2554" y="605"/>
                    <a:pt x="2420" y="504"/>
                    <a:pt x="2285" y="437"/>
                  </a:cubicBezTo>
                  <a:cubicBezTo>
                    <a:pt x="2218" y="403"/>
                    <a:pt x="2084" y="303"/>
                    <a:pt x="1983" y="269"/>
                  </a:cubicBezTo>
                  <a:cubicBezTo>
                    <a:pt x="1882" y="168"/>
                    <a:pt x="1748" y="135"/>
                    <a:pt x="1613" y="101"/>
                  </a:cubicBezTo>
                  <a:cubicBezTo>
                    <a:pt x="1513" y="67"/>
                    <a:pt x="1378" y="0"/>
                    <a:pt x="1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a:off x="2087985" y="965750"/>
            <a:ext cx="925475" cy="461036"/>
            <a:chOff x="6950025" y="3485050"/>
            <a:chExt cx="672975" cy="335250"/>
          </a:xfrm>
        </p:grpSpPr>
        <p:sp>
          <p:nvSpPr>
            <p:cNvPr id="300" name="Google Shape;300;p14"/>
            <p:cNvSpPr/>
            <p:nvPr/>
          </p:nvSpPr>
          <p:spPr>
            <a:xfrm>
              <a:off x="6950025" y="3485050"/>
              <a:ext cx="672975" cy="335250"/>
            </a:xfrm>
            <a:custGeom>
              <a:avLst/>
              <a:gdLst/>
              <a:ahLst/>
              <a:cxnLst/>
              <a:rect l="l" t="t" r="r" b="b"/>
              <a:pathLst>
                <a:path w="26919" h="13410" extrusionOk="0">
                  <a:moveTo>
                    <a:pt x="16333" y="1"/>
                  </a:moveTo>
                  <a:cubicBezTo>
                    <a:pt x="16098" y="1"/>
                    <a:pt x="15795" y="1"/>
                    <a:pt x="15594" y="135"/>
                  </a:cubicBezTo>
                  <a:cubicBezTo>
                    <a:pt x="15123" y="169"/>
                    <a:pt x="14686" y="270"/>
                    <a:pt x="14317" y="371"/>
                  </a:cubicBezTo>
                  <a:cubicBezTo>
                    <a:pt x="13443" y="673"/>
                    <a:pt x="12670" y="1110"/>
                    <a:pt x="12099" y="1681"/>
                  </a:cubicBezTo>
                  <a:cubicBezTo>
                    <a:pt x="11460" y="2320"/>
                    <a:pt x="10990" y="3126"/>
                    <a:pt x="10754" y="3966"/>
                  </a:cubicBezTo>
                  <a:cubicBezTo>
                    <a:pt x="10620" y="4370"/>
                    <a:pt x="10553" y="4840"/>
                    <a:pt x="10553" y="5277"/>
                  </a:cubicBezTo>
                  <a:cubicBezTo>
                    <a:pt x="10486" y="5546"/>
                    <a:pt x="10553" y="5848"/>
                    <a:pt x="10586" y="6151"/>
                  </a:cubicBezTo>
                  <a:lnTo>
                    <a:pt x="10318" y="6151"/>
                  </a:lnTo>
                  <a:cubicBezTo>
                    <a:pt x="10250" y="6151"/>
                    <a:pt x="10116" y="6151"/>
                    <a:pt x="10049" y="6184"/>
                  </a:cubicBezTo>
                  <a:cubicBezTo>
                    <a:pt x="9881" y="6218"/>
                    <a:pt x="9713" y="6319"/>
                    <a:pt x="9578" y="6453"/>
                  </a:cubicBezTo>
                  <a:cubicBezTo>
                    <a:pt x="9545" y="6487"/>
                    <a:pt x="9477" y="6520"/>
                    <a:pt x="9477" y="6554"/>
                  </a:cubicBezTo>
                  <a:lnTo>
                    <a:pt x="9410" y="6453"/>
                  </a:lnTo>
                  <a:cubicBezTo>
                    <a:pt x="9242" y="6218"/>
                    <a:pt x="9108" y="5983"/>
                    <a:pt x="8906" y="5815"/>
                  </a:cubicBezTo>
                  <a:cubicBezTo>
                    <a:pt x="8738" y="5647"/>
                    <a:pt x="8570" y="5512"/>
                    <a:pt x="8368" y="5445"/>
                  </a:cubicBezTo>
                  <a:cubicBezTo>
                    <a:pt x="8133" y="5344"/>
                    <a:pt x="7932" y="5311"/>
                    <a:pt x="7764" y="5277"/>
                  </a:cubicBezTo>
                  <a:cubicBezTo>
                    <a:pt x="7596" y="5210"/>
                    <a:pt x="7428" y="5210"/>
                    <a:pt x="7293" y="5210"/>
                  </a:cubicBezTo>
                  <a:cubicBezTo>
                    <a:pt x="7058" y="5210"/>
                    <a:pt x="6856" y="5277"/>
                    <a:pt x="6587" y="5311"/>
                  </a:cubicBezTo>
                  <a:cubicBezTo>
                    <a:pt x="6218" y="5445"/>
                    <a:pt x="5848" y="5613"/>
                    <a:pt x="5546" y="5815"/>
                  </a:cubicBezTo>
                  <a:cubicBezTo>
                    <a:pt x="5210" y="6050"/>
                    <a:pt x="4907" y="6352"/>
                    <a:pt x="4705" y="6688"/>
                  </a:cubicBezTo>
                  <a:cubicBezTo>
                    <a:pt x="4605" y="6823"/>
                    <a:pt x="4537" y="6991"/>
                    <a:pt x="4437" y="7193"/>
                  </a:cubicBezTo>
                  <a:cubicBezTo>
                    <a:pt x="4403" y="7394"/>
                    <a:pt x="4336" y="7562"/>
                    <a:pt x="4336" y="7730"/>
                  </a:cubicBezTo>
                  <a:cubicBezTo>
                    <a:pt x="4269" y="7965"/>
                    <a:pt x="4269" y="8167"/>
                    <a:pt x="4336" y="8335"/>
                  </a:cubicBezTo>
                  <a:cubicBezTo>
                    <a:pt x="4369" y="8570"/>
                    <a:pt x="4403" y="8738"/>
                    <a:pt x="4504" y="8873"/>
                  </a:cubicBezTo>
                  <a:cubicBezTo>
                    <a:pt x="4571" y="9041"/>
                    <a:pt x="4672" y="9209"/>
                    <a:pt x="4739" y="9310"/>
                  </a:cubicBezTo>
                  <a:cubicBezTo>
                    <a:pt x="4571" y="9243"/>
                    <a:pt x="4403" y="9243"/>
                    <a:pt x="4235" y="9243"/>
                  </a:cubicBezTo>
                  <a:cubicBezTo>
                    <a:pt x="3899" y="9243"/>
                    <a:pt x="3529" y="9243"/>
                    <a:pt x="3160" y="9343"/>
                  </a:cubicBezTo>
                  <a:cubicBezTo>
                    <a:pt x="2387" y="9478"/>
                    <a:pt x="1748" y="9713"/>
                    <a:pt x="1244" y="10049"/>
                  </a:cubicBezTo>
                  <a:cubicBezTo>
                    <a:pt x="975" y="10217"/>
                    <a:pt x="706" y="10419"/>
                    <a:pt x="538" y="10688"/>
                  </a:cubicBezTo>
                  <a:cubicBezTo>
                    <a:pt x="337" y="10923"/>
                    <a:pt x="202" y="11225"/>
                    <a:pt x="135" y="11528"/>
                  </a:cubicBezTo>
                  <a:cubicBezTo>
                    <a:pt x="34" y="11864"/>
                    <a:pt x="1" y="12233"/>
                    <a:pt x="34" y="12569"/>
                  </a:cubicBezTo>
                  <a:cubicBezTo>
                    <a:pt x="34" y="12838"/>
                    <a:pt x="135" y="13040"/>
                    <a:pt x="236" y="13208"/>
                  </a:cubicBezTo>
                  <a:cubicBezTo>
                    <a:pt x="303" y="13275"/>
                    <a:pt x="337" y="13342"/>
                    <a:pt x="404" y="13410"/>
                  </a:cubicBezTo>
                  <a:lnTo>
                    <a:pt x="8301" y="13410"/>
                  </a:lnTo>
                  <a:cubicBezTo>
                    <a:pt x="12939" y="13376"/>
                    <a:pt x="17610" y="13376"/>
                    <a:pt x="22214" y="13376"/>
                  </a:cubicBezTo>
                  <a:lnTo>
                    <a:pt x="25575" y="13376"/>
                  </a:lnTo>
                  <a:cubicBezTo>
                    <a:pt x="25776" y="13208"/>
                    <a:pt x="26012" y="13006"/>
                    <a:pt x="26180" y="12771"/>
                  </a:cubicBezTo>
                  <a:cubicBezTo>
                    <a:pt x="26415" y="12435"/>
                    <a:pt x="26616" y="12065"/>
                    <a:pt x="26751" y="11662"/>
                  </a:cubicBezTo>
                  <a:cubicBezTo>
                    <a:pt x="26784" y="11427"/>
                    <a:pt x="26852" y="11225"/>
                    <a:pt x="26885" y="10990"/>
                  </a:cubicBezTo>
                  <a:cubicBezTo>
                    <a:pt x="26919" y="10721"/>
                    <a:pt x="26919" y="10553"/>
                    <a:pt x="26919" y="10352"/>
                  </a:cubicBezTo>
                  <a:cubicBezTo>
                    <a:pt x="26885" y="9982"/>
                    <a:pt x="26784" y="9579"/>
                    <a:pt x="26616" y="9243"/>
                  </a:cubicBezTo>
                  <a:cubicBezTo>
                    <a:pt x="26448" y="8906"/>
                    <a:pt x="26247" y="8570"/>
                    <a:pt x="25944" y="8335"/>
                  </a:cubicBezTo>
                  <a:cubicBezTo>
                    <a:pt x="25373" y="7797"/>
                    <a:pt x="24667" y="7461"/>
                    <a:pt x="23894" y="7327"/>
                  </a:cubicBezTo>
                  <a:cubicBezTo>
                    <a:pt x="23726" y="7293"/>
                    <a:pt x="23558" y="7293"/>
                    <a:pt x="23424" y="7293"/>
                  </a:cubicBezTo>
                  <a:cubicBezTo>
                    <a:pt x="23222" y="7293"/>
                    <a:pt x="22987" y="7327"/>
                    <a:pt x="22752" y="7361"/>
                  </a:cubicBezTo>
                  <a:cubicBezTo>
                    <a:pt x="22584" y="7394"/>
                    <a:pt x="22483" y="7461"/>
                    <a:pt x="22382" y="7495"/>
                  </a:cubicBezTo>
                  <a:cubicBezTo>
                    <a:pt x="22483" y="7361"/>
                    <a:pt x="22517" y="7226"/>
                    <a:pt x="22584" y="7125"/>
                  </a:cubicBezTo>
                  <a:cubicBezTo>
                    <a:pt x="22819" y="6688"/>
                    <a:pt x="22920" y="6285"/>
                    <a:pt x="22987" y="5848"/>
                  </a:cubicBezTo>
                  <a:cubicBezTo>
                    <a:pt x="23054" y="5378"/>
                    <a:pt x="23021" y="4975"/>
                    <a:pt x="22920" y="4538"/>
                  </a:cubicBezTo>
                  <a:cubicBezTo>
                    <a:pt x="22718" y="3698"/>
                    <a:pt x="22248" y="2857"/>
                    <a:pt x="21576" y="2152"/>
                  </a:cubicBezTo>
                  <a:cubicBezTo>
                    <a:pt x="21239" y="1816"/>
                    <a:pt x="20903" y="1513"/>
                    <a:pt x="20567" y="1278"/>
                  </a:cubicBezTo>
                  <a:cubicBezTo>
                    <a:pt x="20198" y="1009"/>
                    <a:pt x="19828" y="807"/>
                    <a:pt x="19458" y="639"/>
                  </a:cubicBezTo>
                  <a:cubicBezTo>
                    <a:pt x="19022" y="471"/>
                    <a:pt x="18618" y="303"/>
                    <a:pt x="18181" y="236"/>
                  </a:cubicBezTo>
                  <a:cubicBezTo>
                    <a:pt x="17778" y="102"/>
                    <a:pt x="17308" y="68"/>
                    <a:pt x="168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950025" y="3488725"/>
              <a:ext cx="672975" cy="331575"/>
            </a:xfrm>
            <a:custGeom>
              <a:avLst/>
              <a:gdLst/>
              <a:ahLst/>
              <a:cxnLst/>
              <a:rect l="l" t="t" r="r" b="b"/>
              <a:pathLst>
                <a:path w="26919" h="13263" extrusionOk="0">
                  <a:moveTo>
                    <a:pt x="17671" y="1"/>
                  </a:moveTo>
                  <a:cubicBezTo>
                    <a:pt x="17531" y="1"/>
                    <a:pt x="17399" y="27"/>
                    <a:pt x="17274" y="89"/>
                  </a:cubicBezTo>
                  <a:cubicBezTo>
                    <a:pt x="17442" y="257"/>
                    <a:pt x="17644" y="459"/>
                    <a:pt x="17812" y="660"/>
                  </a:cubicBezTo>
                  <a:cubicBezTo>
                    <a:pt x="18013" y="929"/>
                    <a:pt x="18181" y="1165"/>
                    <a:pt x="18316" y="1433"/>
                  </a:cubicBezTo>
                  <a:cubicBezTo>
                    <a:pt x="18618" y="1971"/>
                    <a:pt x="18786" y="2542"/>
                    <a:pt x="18853" y="3147"/>
                  </a:cubicBezTo>
                  <a:cubicBezTo>
                    <a:pt x="18887" y="3483"/>
                    <a:pt x="18887" y="3853"/>
                    <a:pt x="18853" y="4189"/>
                  </a:cubicBezTo>
                  <a:cubicBezTo>
                    <a:pt x="18853" y="4357"/>
                    <a:pt x="18820" y="4525"/>
                    <a:pt x="18786" y="4693"/>
                  </a:cubicBezTo>
                  <a:cubicBezTo>
                    <a:pt x="18719" y="4861"/>
                    <a:pt x="18652" y="5029"/>
                    <a:pt x="18618" y="5197"/>
                  </a:cubicBezTo>
                  <a:cubicBezTo>
                    <a:pt x="18484" y="5533"/>
                    <a:pt x="18316" y="5836"/>
                    <a:pt x="18114" y="6138"/>
                  </a:cubicBezTo>
                  <a:cubicBezTo>
                    <a:pt x="17946" y="6373"/>
                    <a:pt x="17711" y="6575"/>
                    <a:pt x="17476" y="6743"/>
                  </a:cubicBezTo>
                  <a:cubicBezTo>
                    <a:pt x="17610" y="6743"/>
                    <a:pt x="17677" y="6810"/>
                    <a:pt x="17778" y="6810"/>
                  </a:cubicBezTo>
                  <a:cubicBezTo>
                    <a:pt x="17946" y="6810"/>
                    <a:pt x="18148" y="6878"/>
                    <a:pt x="18349" y="6911"/>
                  </a:cubicBezTo>
                  <a:cubicBezTo>
                    <a:pt x="18517" y="7012"/>
                    <a:pt x="18685" y="7046"/>
                    <a:pt x="18853" y="7146"/>
                  </a:cubicBezTo>
                  <a:cubicBezTo>
                    <a:pt x="19022" y="7214"/>
                    <a:pt x="19190" y="7314"/>
                    <a:pt x="19358" y="7415"/>
                  </a:cubicBezTo>
                  <a:cubicBezTo>
                    <a:pt x="19660" y="7650"/>
                    <a:pt x="19895" y="7919"/>
                    <a:pt x="20063" y="8255"/>
                  </a:cubicBezTo>
                  <a:cubicBezTo>
                    <a:pt x="20164" y="8423"/>
                    <a:pt x="20198" y="8659"/>
                    <a:pt x="20231" y="8827"/>
                  </a:cubicBezTo>
                  <a:cubicBezTo>
                    <a:pt x="20299" y="8927"/>
                    <a:pt x="20299" y="9028"/>
                    <a:pt x="20299" y="9096"/>
                  </a:cubicBezTo>
                  <a:lnTo>
                    <a:pt x="20299" y="9398"/>
                  </a:lnTo>
                  <a:cubicBezTo>
                    <a:pt x="20299" y="9734"/>
                    <a:pt x="20198" y="10036"/>
                    <a:pt x="20030" y="10339"/>
                  </a:cubicBezTo>
                  <a:lnTo>
                    <a:pt x="19794" y="10709"/>
                  </a:lnTo>
                  <a:lnTo>
                    <a:pt x="19391" y="11078"/>
                  </a:lnTo>
                  <a:cubicBezTo>
                    <a:pt x="19122" y="11347"/>
                    <a:pt x="18820" y="11515"/>
                    <a:pt x="18517" y="11683"/>
                  </a:cubicBezTo>
                  <a:cubicBezTo>
                    <a:pt x="18181" y="11851"/>
                    <a:pt x="17845" y="11952"/>
                    <a:pt x="17509" y="12086"/>
                  </a:cubicBezTo>
                  <a:cubicBezTo>
                    <a:pt x="16837" y="12288"/>
                    <a:pt x="16165" y="12456"/>
                    <a:pt x="15459" y="12591"/>
                  </a:cubicBezTo>
                  <a:cubicBezTo>
                    <a:pt x="14619" y="12725"/>
                    <a:pt x="13813" y="12859"/>
                    <a:pt x="12972" y="12927"/>
                  </a:cubicBezTo>
                  <a:cubicBezTo>
                    <a:pt x="12317" y="13002"/>
                    <a:pt x="11662" y="13040"/>
                    <a:pt x="10992" y="13040"/>
                  </a:cubicBezTo>
                  <a:cubicBezTo>
                    <a:pt x="10769" y="13040"/>
                    <a:pt x="10544" y="13036"/>
                    <a:pt x="10318" y="13027"/>
                  </a:cubicBezTo>
                  <a:cubicBezTo>
                    <a:pt x="9444" y="12960"/>
                    <a:pt x="8570" y="12893"/>
                    <a:pt x="7730" y="12725"/>
                  </a:cubicBezTo>
                  <a:cubicBezTo>
                    <a:pt x="6587" y="12456"/>
                    <a:pt x="5512" y="12053"/>
                    <a:pt x="4537" y="11414"/>
                  </a:cubicBezTo>
                  <a:lnTo>
                    <a:pt x="3899" y="10910"/>
                  </a:lnTo>
                  <a:cubicBezTo>
                    <a:pt x="3664" y="10675"/>
                    <a:pt x="3395" y="10406"/>
                    <a:pt x="3193" y="10171"/>
                  </a:cubicBezTo>
                  <a:cubicBezTo>
                    <a:pt x="2992" y="9868"/>
                    <a:pt x="2756" y="9600"/>
                    <a:pt x="2588" y="9331"/>
                  </a:cubicBezTo>
                  <a:cubicBezTo>
                    <a:pt x="2051" y="9432"/>
                    <a:pt x="1647" y="9667"/>
                    <a:pt x="1244" y="9902"/>
                  </a:cubicBezTo>
                  <a:cubicBezTo>
                    <a:pt x="975" y="10070"/>
                    <a:pt x="706" y="10272"/>
                    <a:pt x="538" y="10541"/>
                  </a:cubicBezTo>
                  <a:cubicBezTo>
                    <a:pt x="337" y="10776"/>
                    <a:pt x="202" y="11078"/>
                    <a:pt x="135" y="11381"/>
                  </a:cubicBezTo>
                  <a:cubicBezTo>
                    <a:pt x="34" y="11717"/>
                    <a:pt x="1" y="12086"/>
                    <a:pt x="34" y="12422"/>
                  </a:cubicBezTo>
                  <a:cubicBezTo>
                    <a:pt x="34" y="12691"/>
                    <a:pt x="135" y="12893"/>
                    <a:pt x="236" y="13061"/>
                  </a:cubicBezTo>
                  <a:cubicBezTo>
                    <a:pt x="303" y="13128"/>
                    <a:pt x="337" y="13195"/>
                    <a:pt x="404" y="13263"/>
                  </a:cubicBezTo>
                  <a:lnTo>
                    <a:pt x="8301" y="13263"/>
                  </a:lnTo>
                  <a:cubicBezTo>
                    <a:pt x="12939" y="13229"/>
                    <a:pt x="17543" y="13229"/>
                    <a:pt x="22214" y="13229"/>
                  </a:cubicBezTo>
                  <a:lnTo>
                    <a:pt x="25575" y="13229"/>
                  </a:lnTo>
                  <a:cubicBezTo>
                    <a:pt x="25776" y="13061"/>
                    <a:pt x="26012" y="12859"/>
                    <a:pt x="26180" y="12624"/>
                  </a:cubicBezTo>
                  <a:cubicBezTo>
                    <a:pt x="26415" y="12288"/>
                    <a:pt x="26616" y="11885"/>
                    <a:pt x="26751" y="11515"/>
                  </a:cubicBezTo>
                  <a:cubicBezTo>
                    <a:pt x="26784" y="11280"/>
                    <a:pt x="26852" y="11078"/>
                    <a:pt x="26885" y="10843"/>
                  </a:cubicBezTo>
                  <a:cubicBezTo>
                    <a:pt x="26919" y="10608"/>
                    <a:pt x="26919" y="10406"/>
                    <a:pt x="26919" y="10205"/>
                  </a:cubicBezTo>
                  <a:cubicBezTo>
                    <a:pt x="26919" y="9835"/>
                    <a:pt x="26784" y="9432"/>
                    <a:pt x="26616" y="9096"/>
                  </a:cubicBezTo>
                  <a:cubicBezTo>
                    <a:pt x="26448" y="8759"/>
                    <a:pt x="26247" y="8423"/>
                    <a:pt x="25944" y="8188"/>
                  </a:cubicBezTo>
                  <a:cubicBezTo>
                    <a:pt x="25407" y="7650"/>
                    <a:pt x="24667" y="7247"/>
                    <a:pt x="23894" y="7180"/>
                  </a:cubicBezTo>
                  <a:cubicBezTo>
                    <a:pt x="23726" y="7146"/>
                    <a:pt x="23558" y="7146"/>
                    <a:pt x="23424" y="7146"/>
                  </a:cubicBezTo>
                  <a:cubicBezTo>
                    <a:pt x="23222" y="7146"/>
                    <a:pt x="22987" y="7180"/>
                    <a:pt x="22752" y="7214"/>
                  </a:cubicBezTo>
                  <a:cubicBezTo>
                    <a:pt x="22584" y="7247"/>
                    <a:pt x="22517" y="7314"/>
                    <a:pt x="22416" y="7348"/>
                  </a:cubicBezTo>
                  <a:cubicBezTo>
                    <a:pt x="22517" y="7214"/>
                    <a:pt x="22584" y="7079"/>
                    <a:pt x="22651" y="6978"/>
                  </a:cubicBezTo>
                  <a:cubicBezTo>
                    <a:pt x="22853" y="6541"/>
                    <a:pt x="22987" y="6138"/>
                    <a:pt x="23021" y="5701"/>
                  </a:cubicBezTo>
                  <a:cubicBezTo>
                    <a:pt x="23054" y="5231"/>
                    <a:pt x="23021" y="4828"/>
                    <a:pt x="22920" y="4391"/>
                  </a:cubicBezTo>
                  <a:cubicBezTo>
                    <a:pt x="22718" y="3551"/>
                    <a:pt x="22248" y="2710"/>
                    <a:pt x="21576" y="2005"/>
                  </a:cubicBezTo>
                  <a:cubicBezTo>
                    <a:pt x="21239" y="1669"/>
                    <a:pt x="20903" y="1366"/>
                    <a:pt x="20567" y="1131"/>
                  </a:cubicBezTo>
                  <a:cubicBezTo>
                    <a:pt x="20198" y="862"/>
                    <a:pt x="19828" y="660"/>
                    <a:pt x="19458" y="492"/>
                  </a:cubicBezTo>
                  <a:cubicBezTo>
                    <a:pt x="19022" y="324"/>
                    <a:pt x="18618" y="156"/>
                    <a:pt x="18181" y="89"/>
                  </a:cubicBezTo>
                  <a:cubicBezTo>
                    <a:pt x="18002" y="35"/>
                    <a:pt x="17831" y="1"/>
                    <a:pt x="176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7243250" y="3509425"/>
              <a:ext cx="143675" cy="109250"/>
            </a:xfrm>
            <a:custGeom>
              <a:avLst/>
              <a:gdLst/>
              <a:ahLst/>
              <a:cxnLst/>
              <a:rect l="l" t="t" r="r" b="b"/>
              <a:pathLst>
                <a:path w="5747" h="4370" extrusionOk="0">
                  <a:moveTo>
                    <a:pt x="4470" y="1"/>
                  </a:moveTo>
                  <a:cubicBezTo>
                    <a:pt x="4234" y="1"/>
                    <a:pt x="3966" y="34"/>
                    <a:pt x="3730" y="101"/>
                  </a:cubicBezTo>
                  <a:cubicBezTo>
                    <a:pt x="3092" y="202"/>
                    <a:pt x="2520" y="505"/>
                    <a:pt x="1949" y="841"/>
                  </a:cubicBezTo>
                  <a:cubicBezTo>
                    <a:pt x="1680" y="1042"/>
                    <a:pt x="1412" y="1278"/>
                    <a:pt x="1176" y="1513"/>
                  </a:cubicBezTo>
                  <a:cubicBezTo>
                    <a:pt x="907" y="1782"/>
                    <a:pt x="706" y="2017"/>
                    <a:pt x="538" y="2319"/>
                  </a:cubicBezTo>
                  <a:cubicBezTo>
                    <a:pt x="370" y="2622"/>
                    <a:pt x="235" y="2891"/>
                    <a:pt x="101" y="3193"/>
                  </a:cubicBezTo>
                  <a:cubicBezTo>
                    <a:pt x="34" y="3496"/>
                    <a:pt x="0" y="3798"/>
                    <a:pt x="0" y="4033"/>
                  </a:cubicBezTo>
                  <a:cubicBezTo>
                    <a:pt x="0" y="4235"/>
                    <a:pt x="168" y="4369"/>
                    <a:pt x="336" y="4369"/>
                  </a:cubicBezTo>
                  <a:cubicBezTo>
                    <a:pt x="437" y="4369"/>
                    <a:pt x="605" y="4235"/>
                    <a:pt x="672" y="4134"/>
                  </a:cubicBezTo>
                  <a:cubicBezTo>
                    <a:pt x="706" y="3899"/>
                    <a:pt x="773" y="3697"/>
                    <a:pt x="874" y="3496"/>
                  </a:cubicBezTo>
                  <a:cubicBezTo>
                    <a:pt x="1075" y="2991"/>
                    <a:pt x="1378" y="2521"/>
                    <a:pt x="1714" y="2118"/>
                  </a:cubicBezTo>
                  <a:cubicBezTo>
                    <a:pt x="1949" y="1782"/>
                    <a:pt x="2252" y="1479"/>
                    <a:pt x="2588" y="1177"/>
                  </a:cubicBezTo>
                  <a:cubicBezTo>
                    <a:pt x="2890" y="975"/>
                    <a:pt x="3193" y="807"/>
                    <a:pt x="3529" y="639"/>
                  </a:cubicBezTo>
                  <a:cubicBezTo>
                    <a:pt x="3764" y="538"/>
                    <a:pt x="3966" y="471"/>
                    <a:pt x="4234" y="437"/>
                  </a:cubicBezTo>
                  <a:cubicBezTo>
                    <a:pt x="4335" y="404"/>
                    <a:pt x="4436" y="387"/>
                    <a:pt x="4541" y="387"/>
                  </a:cubicBezTo>
                  <a:cubicBezTo>
                    <a:pt x="4646" y="387"/>
                    <a:pt x="4755" y="404"/>
                    <a:pt x="4873" y="437"/>
                  </a:cubicBezTo>
                  <a:lnTo>
                    <a:pt x="5377" y="538"/>
                  </a:lnTo>
                  <a:cubicBezTo>
                    <a:pt x="5399" y="553"/>
                    <a:pt x="5423" y="560"/>
                    <a:pt x="5446" y="560"/>
                  </a:cubicBezTo>
                  <a:cubicBezTo>
                    <a:pt x="5530" y="560"/>
                    <a:pt x="5612" y="475"/>
                    <a:pt x="5612" y="370"/>
                  </a:cubicBezTo>
                  <a:cubicBezTo>
                    <a:pt x="5747" y="303"/>
                    <a:pt x="5646" y="202"/>
                    <a:pt x="5545" y="169"/>
                  </a:cubicBezTo>
                  <a:cubicBezTo>
                    <a:pt x="5209" y="34"/>
                    <a:pt x="4806" y="1"/>
                    <a:pt x="44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7080250" y="3634600"/>
              <a:ext cx="68075" cy="76475"/>
            </a:xfrm>
            <a:custGeom>
              <a:avLst/>
              <a:gdLst/>
              <a:ahLst/>
              <a:cxnLst/>
              <a:rect l="l" t="t" r="r" b="b"/>
              <a:pathLst>
                <a:path w="2723" h="3059" extrusionOk="0">
                  <a:moveTo>
                    <a:pt x="2353" y="1"/>
                  </a:moveTo>
                  <a:cubicBezTo>
                    <a:pt x="1009" y="1"/>
                    <a:pt x="1" y="1513"/>
                    <a:pt x="169" y="2756"/>
                  </a:cubicBezTo>
                  <a:cubicBezTo>
                    <a:pt x="169" y="2857"/>
                    <a:pt x="202" y="2924"/>
                    <a:pt x="236" y="2992"/>
                  </a:cubicBezTo>
                  <a:cubicBezTo>
                    <a:pt x="303" y="3025"/>
                    <a:pt x="370" y="3059"/>
                    <a:pt x="471" y="3059"/>
                  </a:cubicBezTo>
                  <a:cubicBezTo>
                    <a:pt x="538" y="3059"/>
                    <a:pt x="639" y="3025"/>
                    <a:pt x="673" y="2992"/>
                  </a:cubicBezTo>
                  <a:cubicBezTo>
                    <a:pt x="706" y="2924"/>
                    <a:pt x="740" y="2857"/>
                    <a:pt x="740" y="2756"/>
                  </a:cubicBezTo>
                  <a:lnTo>
                    <a:pt x="740" y="2185"/>
                  </a:lnTo>
                  <a:cubicBezTo>
                    <a:pt x="807" y="1916"/>
                    <a:pt x="841" y="1681"/>
                    <a:pt x="975" y="1412"/>
                  </a:cubicBezTo>
                  <a:cubicBezTo>
                    <a:pt x="1042" y="1244"/>
                    <a:pt x="1143" y="1076"/>
                    <a:pt x="1244" y="908"/>
                  </a:cubicBezTo>
                  <a:cubicBezTo>
                    <a:pt x="1345" y="807"/>
                    <a:pt x="1479" y="706"/>
                    <a:pt x="1580" y="572"/>
                  </a:cubicBezTo>
                  <a:cubicBezTo>
                    <a:pt x="1681" y="505"/>
                    <a:pt x="1748" y="471"/>
                    <a:pt x="1882" y="404"/>
                  </a:cubicBezTo>
                  <a:cubicBezTo>
                    <a:pt x="2017" y="370"/>
                    <a:pt x="2151" y="337"/>
                    <a:pt x="2219" y="337"/>
                  </a:cubicBezTo>
                  <a:lnTo>
                    <a:pt x="2555" y="337"/>
                  </a:lnTo>
                  <a:cubicBezTo>
                    <a:pt x="2655" y="337"/>
                    <a:pt x="2723" y="236"/>
                    <a:pt x="2723" y="169"/>
                  </a:cubicBezTo>
                  <a:cubicBezTo>
                    <a:pt x="2723" y="135"/>
                    <a:pt x="2723" y="68"/>
                    <a:pt x="2689" y="34"/>
                  </a:cubicBezTo>
                  <a:cubicBezTo>
                    <a:pt x="2655" y="34"/>
                    <a:pt x="2588" y="34"/>
                    <a:pt x="2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4"/>
          <p:cNvSpPr/>
          <p:nvPr/>
        </p:nvSpPr>
        <p:spPr>
          <a:xfrm rot="10800000">
            <a:off x="-33" y="-39"/>
            <a:ext cx="1502984" cy="1415189"/>
          </a:xfrm>
          <a:custGeom>
            <a:avLst/>
            <a:gdLst/>
            <a:ahLst/>
            <a:cxnLst/>
            <a:rect l="l" t="t" r="r" b="b"/>
            <a:pathLst>
              <a:path w="59301" h="55837" extrusionOk="0">
                <a:moveTo>
                  <a:pt x="53972" y="1"/>
                </a:moveTo>
                <a:cubicBezTo>
                  <a:pt x="47710" y="1"/>
                  <a:pt x="44048" y="6413"/>
                  <a:pt x="43048" y="10621"/>
                </a:cubicBezTo>
                <a:cubicBezTo>
                  <a:pt x="41735" y="15892"/>
                  <a:pt x="42451" y="21621"/>
                  <a:pt x="40422" y="26654"/>
                </a:cubicBezTo>
                <a:cubicBezTo>
                  <a:pt x="36821" y="35666"/>
                  <a:pt x="25940" y="39386"/>
                  <a:pt x="16232" y="39425"/>
                </a:cubicBezTo>
                <a:cubicBezTo>
                  <a:pt x="15382" y="39425"/>
                  <a:pt x="14519" y="39408"/>
                  <a:pt x="13657" y="39408"/>
                </a:cubicBezTo>
                <a:cubicBezTo>
                  <a:pt x="11069" y="39408"/>
                  <a:pt x="8484" y="39565"/>
                  <a:pt x="6246" y="40818"/>
                </a:cubicBezTo>
                <a:cubicBezTo>
                  <a:pt x="1293" y="43563"/>
                  <a:pt x="338" y="50167"/>
                  <a:pt x="0" y="55837"/>
                </a:cubicBezTo>
                <a:lnTo>
                  <a:pt x="59300" y="55837"/>
                </a:lnTo>
                <a:lnTo>
                  <a:pt x="59221" y="1371"/>
                </a:lnTo>
                <a:cubicBezTo>
                  <a:pt x="57305" y="411"/>
                  <a:pt x="55555" y="1"/>
                  <a:pt x="53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8688672" y="3886767"/>
            <a:ext cx="258588" cy="227996"/>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306674" y="14617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8536274" y="3671546"/>
            <a:ext cx="172847" cy="152407"/>
          </a:xfrm>
          <a:custGeom>
            <a:avLst/>
            <a:gdLst/>
            <a:ahLst/>
            <a:cxnLst/>
            <a:rect l="l" t="t" r="r" b="b"/>
            <a:pathLst>
              <a:path w="12136" h="10699" extrusionOk="0">
                <a:moveTo>
                  <a:pt x="6069" y="1"/>
                </a:moveTo>
                <a:cubicBezTo>
                  <a:pt x="3975" y="1"/>
                  <a:pt x="1990" y="1241"/>
                  <a:pt x="1135" y="3296"/>
                </a:cubicBezTo>
                <a:cubicBezTo>
                  <a:pt x="1" y="6041"/>
                  <a:pt x="1294" y="9165"/>
                  <a:pt x="4019" y="10299"/>
                </a:cubicBezTo>
                <a:cubicBezTo>
                  <a:pt x="4682" y="10570"/>
                  <a:pt x="5371" y="10698"/>
                  <a:pt x="6048" y="10698"/>
                </a:cubicBezTo>
                <a:cubicBezTo>
                  <a:pt x="8154" y="10698"/>
                  <a:pt x="10159" y="9456"/>
                  <a:pt x="11001" y="7394"/>
                </a:cubicBezTo>
                <a:cubicBezTo>
                  <a:pt x="12135" y="4669"/>
                  <a:pt x="10842" y="1546"/>
                  <a:pt x="8117" y="412"/>
                </a:cubicBezTo>
                <a:cubicBezTo>
                  <a:pt x="7447" y="133"/>
                  <a:pt x="6752" y="1"/>
                  <a:pt x="6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1_1">
    <p:bg>
      <p:bgPr>
        <a:blipFill>
          <a:blip r:embed="rId2">
            <a:alphaModFix/>
          </a:blip>
          <a:stretch>
            <a:fillRect/>
          </a:stretch>
        </a:blipFill>
        <a:effectLst/>
      </p:bgPr>
    </p:bg>
    <p:spTree>
      <p:nvGrpSpPr>
        <p:cNvPr id="1" name="Shape 62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Gaegu"/>
              <a:buNone/>
              <a:defRPr sz="2800" b="1">
                <a:solidFill>
                  <a:schemeClr val="dk2"/>
                </a:solidFill>
                <a:latin typeface="Gaegu"/>
                <a:ea typeface="Gaegu"/>
                <a:cs typeface="Gaegu"/>
                <a:sym typeface="Gaegu"/>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1pPr>
            <a:lvl2pPr marL="914400" lvl="1"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2pPr>
            <a:lvl3pPr marL="1371600" lvl="2"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3pPr>
            <a:lvl4pPr marL="1828800" lvl="3"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4pPr>
            <a:lvl5pPr marL="2286000" lvl="4"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5pPr>
            <a:lvl6pPr marL="2743200" lvl="5"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6pPr>
            <a:lvl7pPr marL="3200400" lvl="6"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7pPr>
            <a:lvl8pPr marL="3657600" lvl="7"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8pPr>
            <a:lvl9pPr marL="4114800" lvl="8" indent="-330200">
              <a:lnSpc>
                <a:spcPct val="115000"/>
              </a:lnSpc>
              <a:spcBef>
                <a:spcPts val="0"/>
              </a:spcBef>
              <a:spcAft>
                <a:spcPts val="0"/>
              </a:spcAft>
              <a:buClr>
                <a:schemeClr val="dk2"/>
              </a:buClr>
              <a:buSzPts val="1600"/>
              <a:buFont typeface="Questrial"/>
              <a:buChar char="■"/>
              <a:defRPr sz="1600">
                <a:solidFill>
                  <a:schemeClr val="dk2"/>
                </a:solidFill>
                <a:latin typeface="Questrial"/>
                <a:ea typeface="Questrial"/>
                <a:cs typeface="Questrial"/>
                <a:sym typeface="Quest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0" r:id="rId7"/>
    <p:sldLayoutId id="214748367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5"/>
          <p:cNvSpPr txBox="1">
            <a:spLocks noGrp="1"/>
          </p:cNvSpPr>
          <p:nvPr>
            <p:ph type="ctrTitle"/>
          </p:nvPr>
        </p:nvSpPr>
        <p:spPr>
          <a:xfrm>
            <a:off x="1824475" y="922450"/>
            <a:ext cx="5495100" cy="23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dirty="0"/>
              <a:t>SISTEMA EXPERTO TEST DE TIPOS DE APRENDIZAJES.</a:t>
            </a:r>
            <a:endParaRPr dirty="0"/>
          </a:p>
        </p:txBody>
      </p:sp>
      <p:sp>
        <p:nvSpPr>
          <p:cNvPr id="640" name="Google Shape;640;p35"/>
          <p:cNvSpPr txBox="1">
            <a:spLocks noGrp="1"/>
          </p:cNvSpPr>
          <p:nvPr>
            <p:ph type="subTitle" idx="1"/>
          </p:nvPr>
        </p:nvSpPr>
        <p:spPr>
          <a:xfrm>
            <a:off x="311700" y="3173025"/>
            <a:ext cx="8520600" cy="792600"/>
          </a:xfrm>
          <a:prstGeom prst="rect">
            <a:avLst/>
          </a:prstGeom>
        </p:spPr>
        <p:txBody>
          <a:bodyPr spcFirstLastPara="1" wrap="square" lIns="91425" tIns="91425" rIns="91425" bIns="91425" anchor="t" anchorCtr="0">
            <a:normAutofit fontScale="92500" lnSpcReduction="20000"/>
          </a:bodyPr>
          <a:lstStyle/>
          <a:p>
            <a:pPr marL="0" lvl="0" indent="0" algn="ctr" rtl="0">
              <a:spcBef>
                <a:spcPts val="0"/>
              </a:spcBef>
              <a:spcAft>
                <a:spcPts val="0"/>
              </a:spcAft>
              <a:buNone/>
            </a:pPr>
            <a:r>
              <a:rPr lang="en" dirty="0"/>
              <a:t>ERICK ESTEBAN PASCUAL MARTINEZ</a:t>
            </a:r>
          </a:p>
          <a:p>
            <a:pPr marL="0" lvl="0" indent="0" algn="ctr" rtl="0">
              <a:spcBef>
                <a:spcPts val="0"/>
              </a:spcBef>
              <a:spcAft>
                <a:spcPts val="0"/>
              </a:spcAft>
              <a:buNone/>
            </a:pPr>
            <a:r>
              <a:rPr lang="en" dirty="0"/>
              <a:t>FRANCISCO RICARDO</a:t>
            </a:r>
          </a:p>
          <a:p>
            <a:pPr marL="0" lvl="0" indent="0" algn="ctr" rtl="0">
              <a:spcBef>
                <a:spcPts val="0"/>
              </a:spcBef>
              <a:spcAft>
                <a:spcPts val="0"/>
              </a:spcAft>
              <a:buNone/>
            </a:pPr>
            <a:r>
              <a:rPr lang="es-MX" dirty="0"/>
              <a:t>JUDITH SANCHEZ PAREJA</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E162F3C-BD65-42DD-8CB6-3FB3E804513E}"/>
              </a:ext>
            </a:extLst>
          </p:cNvPr>
          <p:cNvSpPr>
            <a:spLocks noGrp="1"/>
          </p:cNvSpPr>
          <p:nvPr>
            <p:ph type="ctrTitle"/>
          </p:nvPr>
        </p:nvSpPr>
        <p:spPr>
          <a:xfrm flipH="1">
            <a:off x="3273078" y="309477"/>
            <a:ext cx="3035100" cy="677700"/>
          </a:xfrm>
        </p:spPr>
        <p:txBody>
          <a:bodyPr>
            <a:normAutofit fontScale="90000"/>
          </a:bodyPr>
          <a:lstStyle/>
          <a:p>
            <a:r>
              <a:rPr lang="es-MX" sz="2400" dirty="0"/>
              <a:t>ARBOL DE RESOLUCIÓN</a:t>
            </a:r>
          </a:p>
        </p:txBody>
      </p:sp>
      <p:pic>
        <p:nvPicPr>
          <p:cNvPr id="32" name="Imagen 31">
            <a:extLst>
              <a:ext uri="{FF2B5EF4-FFF2-40B4-BE49-F238E27FC236}">
                <a16:creationId xmlns:a16="http://schemas.microsoft.com/office/drawing/2014/main" id="{7BF2B02A-A4D5-4B51-863F-8E6371D9ECDE}"/>
              </a:ext>
            </a:extLst>
          </p:cNvPr>
          <p:cNvPicPr>
            <a:picLocks noChangeAspect="1"/>
          </p:cNvPicPr>
          <p:nvPr/>
        </p:nvPicPr>
        <p:blipFill>
          <a:blip r:embed="rId2"/>
          <a:stretch>
            <a:fillRect/>
          </a:stretch>
        </p:blipFill>
        <p:spPr>
          <a:xfrm>
            <a:off x="671175" y="1114499"/>
            <a:ext cx="7320861" cy="3547148"/>
          </a:xfrm>
          <a:prstGeom prst="rect">
            <a:avLst/>
          </a:prstGeom>
        </p:spPr>
      </p:pic>
    </p:spTree>
    <p:extLst>
      <p:ext uri="{BB962C8B-B14F-4D97-AF65-F5344CB8AC3E}">
        <p14:creationId xmlns:p14="http://schemas.microsoft.com/office/powerpoint/2010/main" val="1083710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4AA0E49-6733-4550-AD18-503E9D543586}"/>
              </a:ext>
            </a:extLst>
          </p:cNvPr>
          <p:cNvSpPr>
            <a:spLocks noGrp="1"/>
          </p:cNvSpPr>
          <p:nvPr>
            <p:ph type="subTitle" idx="1"/>
          </p:nvPr>
        </p:nvSpPr>
        <p:spPr/>
        <p:txBody>
          <a:bodyPr/>
          <a:lstStyle/>
          <a:p>
            <a:endParaRPr lang="es-MX"/>
          </a:p>
        </p:txBody>
      </p:sp>
      <p:sp>
        <p:nvSpPr>
          <p:cNvPr id="3" name="Título 2">
            <a:extLst>
              <a:ext uri="{FF2B5EF4-FFF2-40B4-BE49-F238E27FC236}">
                <a16:creationId xmlns:a16="http://schemas.microsoft.com/office/drawing/2014/main" id="{C0EA3A9A-B510-48A9-ABCD-403BC2EC870A}"/>
              </a:ext>
            </a:extLst>
          </p:cNvPr>
          <p:cNvSpPr>
            <a:spLocks noGrp="1"/>
          </p:cNvSpPr>
          <p:nvPr>
            <p:ph type="ctrTitle"/>
          </p:nvPr>
        </p:nvSpPr>
        <p:spPr/>
        <p:txBody>
          <a:bodyPr/>
          <a:lstStyle/>
          <a:p>
            <a:endParaRPr lang="es-MX"/>
          </a:p>
        </p:txBody>
      </p:sp>
      <p:pic>
        <p:nvPicPr>
          <p:cNvPr id="5" name="Imagen 4">
            <a:extLst>
              <a:ext uri="{FF2B5EF4-FFF2-40B4-BE49-F238E27FC236}">
                <a16:creationId xmlns:a16="http://schemas.microsoft.com/office/drawing/2014/main" id="{90581943-6D67-4028-9C16-644B11A99563}"/>
              </a:ext>
            </a:extLst>
          </p:cNvPr>
          <p:cNvPicPr>
            <a:picLocks noChangeAspect="1"/>
          </p:cNvPicPr>
          <p:nvPr/>
        </p:nvPicPr>
        <p:blipFill>
          <a:blip r:embed="rId2"/>
          <a:stretch>
            <a:fillRect/>
          </a:stretch>
        </p:blipFill>
        <p:spPr>
          <a:xfrm>
            <a:off x="259977" y="176877"/>
            <a:ext cx="8076042" cy="4838077"/>
          </a:xfrm>
          <a:prstGeom prst="rect">
            <a:avLst/>
          </a:prstGeom>
        </p:spPr>
      </p:pic>
    </p:spTree>
    <p:extLst>
      <p:ext uri="{BB962C8B-B14F-4D97-AF65-F5344CB8AC3E}">
        <p14:creationId xmlns:p14="http://schemas.microsoft.com/office/powerpoint/2010/main" val="153228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EB714795-785D-4A1D-9E39-77A7DAFAECCA}"/>
              </a:ext>
            </a:extLst>
          </p:cNvPr>
          <p:cNvSpPr>
            <a:spLocks noGrp="1"/>
          </p:cNvSpPr>
          <p:nvPr>
            <p:ph type="subTitle" idx="1"/>
          </p:nvPr>
        </p:nvSpPr>
        <p:spPr>
          <a:xfrm flipH="1">
            <a:off x="2559404" y="318977"/>
            <a:ext cx="4713900" cy="584826"/>
          </a:xfrm>
        </p:spPr>
        <p:txBody>
          <a:bodyPr/>
          <a:lstStyle/>
          <a:p>
            <a:r>
              <a:rPr lang="es-MX" dirty="0">
                <a:latin typeface="Rockwell Extra Bold" panose="02060903040505020403" pitchFamily="18" charset="0"/>
              </a:rPr>
              <a:t>CIRCUITO DEL PROGRAMA</a:t>
            </a:r>
          </a:p>
        </p:txBody>
      </p:sp>
      <p:pic>
        <p:nvPicPr>
          <p:cNvPr id="4" name="Imagen 3">
            <a:extLst>
              <a:ext uri="{FF2B5EF4-FFF2-40B4-BE49-F238E27FC236}">
                <a16:creationId xmlns:a16="http://schemas.microsoft.com/office/drawing/2014/main" id="{BB7364BE-489D-464E-9AE3-3989CDFC43E7}"/>
              </a:ext>
            </a:extLst>
          </p:cNvPr>
          <p:cNvPicPr>
            <a:picLocks noChangeAspect="1"/>
          </p:cNvPicPr>
          <p:nvPr/>
        </p:nvPicPr>
        <p:blipFill rotWithShape="1">
          <a:blip r:embed="rId2"/>
          <a:srcRect b="54493"/>
          <a:stretch/>
        </p:blipFill>
        <p:spPr>
          <a:xfrm>
            <a:off x="161365" y="1730512"/>
            <a:ext cx="4195482" cy="2545652"/>
          </a:xfrm>
          <a:prstGeom prst="rect">
            <a:avLst/>
          </a:prstGeom>
        </p:spPr>
      </p:pic>
      <p:pic>
        <p:nvPicPr>
          <p:cNvPr id="6" name="Imagen 5">
            <a:extLst>
              <a:ext uri="{FF2B5EF4-FFF2-40B4-BE49-F238E27FC236}">
                <a16:creationId xmlns:a16="http://schemas.microsoft.com/office/drawing/2014/main" id="{48545865-2384-4D60-BF59-0B623F25B8F5}"/>
              </a:ext>
            </a:extLst>
          </p:cNvPr>
          <p:cNvPicPr>
            <a:picLocks noChangeAspect="1"/>
          </p:cNvPicPr>
          <p:nvPr/>
        </p:nvPicPr>
        <p:blipFill rotWithShape="1">
          <a:blip r:embed="rId2"/>
          <a:srcRect t="46885" b="11303"/>
          <a:stretch/>
        </p:blipFill>
        <p:spPr>
          <a:xfrm>
            <a:off x="4431966" y="1671918"/>
            <a:ext cx="4550669" cy="2537013"/>
          </a:xfrm>
          <a:prstGeom prst="rect">
            <a:avLst/>
          </a:prstGeom>
        </p:spPr>
      </p:pic>
      <p:sp>
        <p:nvSpPr>
          <p:cNvPr id="8" name="Subtítulo 1">
            <a:extLst>
              <a:ext uri="{FF2B5EF4-FFF2-40B4-BE49-F238E27FC236}">
                <a16:creationId xmlns:a16="http://schemas.microsoft.com/office/drawing/2014/main" id="{4935A739-3D73-4E88-ADCE-4AE0FE972837}"/>
              </a:ext>
            </a:extLst>
          </p:cNvPr>
          <p:cNvSpPr txBox="1">
            <a:spLocks/>
          </p:cNvSpPr>
          <p:nvPr/>
        </p:nvSpPr>
        <p:spPr>
          <a:xfrm flipH="1">
            <a:off x="363052" y="4491318"/>
            <a:ext cx="7714148" cy="485728"/>
          </a:xfrm>
          <a:prstGeom prst="rect">
            <a:avLst/>
          </a:prstGeom>
          <a:noFill/>
          <a:ln>
            <a:noFill/>
          </a:ln>
        </p:spPr>
        <p:txBody>
          <a:bodyPr spcFirstLastPara="1" wrap="square" lIns="91425" tIns="91425" rIns="91425" bIns="91425" anchor="b" anchorCtr="0">
            <a:normAutofit fontScale="55000" lnSpcReduction="20000"/>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700"/>
              <a:buFont typeface="Questrial"/>
              <a:buNone/>
              <a:defRPr sz="2000"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9pPr>
          </a:lstStyle>
          <a:p>
            <a:r>
              <a:rPr lang="es-MX" dirty="0">
                <a:latin typeface="Palatino Linotype" panose="02040502050505030304" pitchFamily="18" charset="0"/>
              </a:rPr>
              <a:t>Utilizamos la solución de productos de suma estándar y tomamos los ceros para encontrar los productos y reducirlos. Recordando que productos de suma se niegan los (1). </a:t>
            </a:r>
          </a:p>
        </p:txBody>
      </p:sp>
      <p:sp>
        <p:nvSpPr>
          <p:cNvPr id="9" name="Título 2">
            <a:extLst>
              <a:ext uri="{FF2B5EF4-FFF2-40B4-BE49-F238E27FC236}">
                <a16:creationId xmlns:a16="http://schemas.microsoft.com/office/drawing/2014/main" id="{7726F6BA-04A6-4EA4-AC38-A3BF40B4E9C4}"/>
              </a:ext>
            </a:extLst>
          </p:cNvPr>
          <p:cNvSpPr>
            <a:spLocks noGrp="1"/>
          </p:cNvSpPr>
          <p:nvPr>
            <p:ph type="ctrTitle"/>
          </p:nvPr>
        </p:nvSpPr>
        <p:spPr>
          <a:xfrm flipH="1">
            <a:off x="3192395" y="970625"/>
            <a:ext cx="3035100" cy="560100"/>
          </a:xfrm>
        </p:spPr>
        <p:txBody>
          <a:bodyPr/>
          <a:lstStyle/>
          <a:p>
            <a:r>
              <a:rPr lang="es-MX" dirty="0"/>
              <a:t>TABLAS DE VERDAD</a:t>
            </a:r>
          </a:p>
        </p:txBody>
      </p:sp>
    </p:spTree>
    <p:extLst>
      <p:ext uri="{BB962C8B-B14F-4D97-AF65-F5344CB8AC3E}">
        <p14:creationId xmlns:p14="http://schemas.microsoft.com/office/powerpoint/2010/main" val="315337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229CE0F-C0E9-4D03-8967-EAE102B3137C}"/>
              </a:ext>
            </a:extLst>
          </p:cNvPr>
          <p:cNvSpPr>
            <a:spLocks noGrp="1"/>
          </p:cNvSpPr>
          <p:nvPr>
            <p:ph type="ctrTitle"/>
          </p:nvPr>
        </p:nvSpPr>
        <p:spPr>
          <a:xfrm flipH="1">
            <a:off x="3129642" y="121218"/>
            <a:ext cx="3035100" cy="560100"/>
          </a:xfrm>
        </p:spPr>
        <p:txBody>
          <a:bodyPr/>
          <a:lstStyle/>
          <a:p>
            <a:r>
              <a:rPr lang="es-MX" dirty="0"/>
              <a:t>MAPAS DE KARNAUGH</a:t>
            </a:r>
          </a:p>
        </p:txBody>
      </p:sp>
      <p:pic>
        <p:nvPicPr>
          <p:cNvPr id="5" name="Imagen 4">
            <a:extLst>
              <a:ext uri="{FF2B5EF4-FFF2-40B4-BE49-F238E27FC236}">
                <a16:creationId xmlns:a16="http://schemas.microsoft.com/office/drawing/2014/main" id="{435932AC-0FB6-4512-AC97-9BA49B25209A}"/>
              </a:ext>
            </a:extLst>
          </p:cNvPr>
          <p:cNvPicPr>
            <a:picLocks noChangeAspect="1"/>
          </p:cNvPicPr>
          <p:nvPr/>
        </p:nvPicPr>
        <p:blipFill>
          <a:blip r:embed="rId2"/>
          <a:stretch>
            <a:fillRect/>
          </a:stretch>
        </p:blipFill>
        <p:spPr>
          <a:xfrm>
            <a:off x="217414" y="1607979"/>
            <a:ext cx="4626546" cy="1520703"/>
          </a:xfrm>
          <a:prstGeom prst="rect">
            <a:avLst/>
          </a:prstGeom>
        </p:spPr>
      </p:pic>
      <p:pic>
        <p:nvPicPr>
          <p:cNvPr id="7" name="Imagen 6">
            <a:extLst>
              <a:ext uri="{FF2B5EF4-FFF2-40B4-BE49-F238E27FC236}">
                <a16:creationId xmlns:a16="http://schemas.microsoft.com/office/drawing/2014/main" id="{EB195EC7-16DA-446A-BAE1-7554B84E5B1B}"/>
              </a:ext>
            </a:extLst>
          </p:cNvPr>
          <p:cNvPicPr>
            <a:picLocks noChangeAspect="1"/>
          </p:cNvPicPr>
          <p:nvPr/>
        </p:nvPicPr>
        <p:blipFill>
          <a:blip r:embed="rId3"/>
          <a:stretch>
            <a:fillRect/>
          </a:stretch>
        </p:blipFill>
        <p:spPr>
          <a:xfrm>
            <a:off x="4924544" y="681318"/>
            <a:ext cx="4141134" cy="1537871"/>
          </a:xfrm>
          <a:prstGeom prst="rect">
            <a:avLst/>
          </a:prstGeom>
        </p:spPr>
      </p:pic>
      <p:pic>
        <p:nvPicPr>
          <p:cNvPr id="9" name="Imagen 8">
            <a:extLst>
              <a:ext uri="{FF2B5EF4-FFF2-40B4-BE49-F238E27FC236}">
                <a16:creationId xmlns:a16="http://schemas.microsoft.com/office/drawing/2014/main" id="{8AF194F6-F14B-4C8B-856F-FE2C0C1E9E44}"/>
              </a:ext>
            </a:extLst>
          </p:cNvPr>
          <p:cNvPicPr>
            <a:picLocks noChangeAspect="1"/>
          </p:cNvPicPr>
          <p:nvPr/>
        </p:nvPicPr>
        <p:blipFill>
          <a:blip r:embed="rId4"/>
          <a:stretch>
            <a:fillRect/>
          </a:stretch>
        </p:blipFill>
        <p:spPr>
          <a:xfrm>
            <a:off x="4985547" y="2656403"/>
            <a:ext cx="4007835" cy="2262979"/>
          </a:xfrm>
          <a:prstGeom prst="rect">
            <a:avLst/>
          </a:prstGeom>
        </p:spPr>
      </p:pic>
      <p:sp>
        <p:nvSpPr>
          <p:cNvPr id="10" name="Subtítulo 1">
            <a:extLst>
              <a:ext uri="{FF2B5EF4-FFF2-40B4-BE49-F238E27FC236}">
                <a16:creationId xmlns:a16="http://schemas.microsoft.com/office/drawing/2014/main" id="{76A2AC0A-B64F-448E-B861-D928BFF747F0}"/>
              </a:ext>
            </a:extLst>
          </p:cNvPr>
          <p:cNvSpPr txBox="1">
            <a:spLocks/>
          </p:cNvSpPr>
          <p:nvPr/>
        </p:nvSpPr>
        <p:spPr>
          <a:xfrm flipH="1">
            <a:off x="363052" y="4170635"/>
            <a:ext cx="4208948" cy="851647"/>
          </a:xfrm>
          <a:prstGeom prst="rect">
            <a:avLst/>
          </a:prstGeom>
          <a:noFill/>
          <a:ln>
            <a:noFill/>
          </a:ln>
        </p:spPr>
        <p:txBody>
          <a:bodyPr spcFirstLastPara="1" wrap="square" lIns="91425" tIns="91425" rIns="91425" bIns="91425" anchor="b" anchorCtr="0">
            <a:normAutofit fontScale="85000" lnSpcReduction="20000"/>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700"/>
              <a:buFont typeface="Questrial"/>
              <a:buNone/>
              <a:defRPr sz="2000" b="0" i="0" u="none" strike="noStrike" cap="none">
                <a:solidFill>
                  <a:schemeClr val="dk2"/>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2"/>
              </a:buClr>
              <a:buSzPts val="1600"/>
              <a:buFont typeface="Questrial"/>
              <a:buNone/>
              <a:defRPr sz="1600" b="0" i="0" u="none" strike="noStrike" cap="none">
                <a:solidFill>
                  <a:schemeClr val="dk2"/>
                </a:solidFill>
                <a:latin typeface="Questrial"/>
                <a:ea typeface="Questrial"/>
                <a:cs typeface="Questrial"/>
                <a:sym typeface="Questrial"/>
              </a:defRPr>
            </a:lvl9pPr>
          </a:lstStyle>
          <a:p>
            <a:r>
              <a:rPr lang="es-MX" dirty="0">
                <a:latin typeface="Palatino Linotype" panose="02040502050505030304" pitchFamily="18" charset="0"/>
              </a:rPr>
              <a:t>Se realizaron las reducciones de cada producto (aprendizaje) en base a nuestra tabla de verdad. </a:t>
            </a:r>
          </a:p>
        </p:txBody>
      </p:sp>
    </p:spTree>
    <p:extLst>
      <p:ext uri="{BB962C8B-B14F-4D97-AF65-F5344CB8AC3E}">
        <p14:creationId xmlns:p14="http://schemas.microsoft.com/office/powerpoint/2010/main" val="147910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F3FB6F0-EC47-4748-B0C5-4D9DFDDBC33E}"/>
              </a:ext>
            </a:extLst>
          </p:cNvPr>
          <p:cNvSpPr>
            <a:spLocks noGrp="1"/>
          </p:cNvSpPr>
          <p:nvPr>
            <p:ph type="ctrTitle"/>
          </p:nvPr>
        </p:nvSpPr>
        <p:spPr>
          <a:xfrm flipH="1">
            <a:off x="3371689" y="363265"/>
            <a:ext cx="1487182" cy="434594"/>
          </a:xfrm>
        </p:spPr>
        <p:txBody>
          <a:bodyPr>
            <a:normAutofit fontScale="90000"/>
          </a:bodyPr>
          <a:lstStyle/>
          <a:p>
            <a:r>
              <a:rPr lang="es-MX" dirty="0"/>
              <a:t>CITCUITO </a:t>
            </a:r>
          </a:p>
        </p:txBody>
      </p:sp>
      <p:pic>
        <p:nvPicPr>
          <p:cNvPr id="5" name="Imagen 4">
            <a:extLst>
              <a:ext uri="{FF2B5EF4-FFF2-40B4-BE49-F238E27FC236}">
                <a16:creationId xmlns:a16="http://schemas.microsoft.com/office/drawing/2014/main" id="{C3C789FB-6041-4A9D-95A1-55BFF8ADCE69}"/>
              </a:ext>
            </a:extLst>
          </p:cNvPr>
          <p:cNvPicPr>
            <a:picLocks noChangeAspect="1"/>
          </p:cNvPicPr>
          <p:nvPr/>
        </p:nvPicPr>
        <p:blipFill>
          <a:blip r:embed="rId2"/>
          <a:stretch>
            <a:fillRect/>
          </a:stretch>
        </p:blipFill>
        <p:spPr>
          <a:xfrm>
            <a:off x="223996" y="1129553"/>
            <a:ext cx="4501523" cy="3367928"/>
          </a:xfrm>
          <a:prstGeom prst="rect">
            <a:avLst/>
          </a:prstGeom>
        </p:spPr>
      </p:pic>
      <p:pic>
        <p:nvPicPr>
          <p:cNvPr id="7" name="Imagen 6">
            <a:extLst>
              <a:ext uri="{FF2B5EF4-FFF2-40B4-BE49-F238E27FC236}">
                <a16:creationId xmlns:a16="http://schemas.microsoft.com/office/drawing/2014/main" id="{C80EBB4D-430E-43C6-8E28-E5C1E2ED673E}"/>
              </a:ext>
            </a:extLst>
          </p:cNvPr>
          <p:cNvPicPr>
            <a:picLocks noChangeAspect="1"/>
          </p:cNvPicPr>
          <p:nvPr/>
        </p:nvPicPr>
        <p:blipFill>
          <a:blip r:embed="rId3"/>
          <a:stretch>
            <a:fillRect/>
          </a:stretch>
        </p:blipFill>
        <p:spPr>
          <a:xfrm>
            <a:off x="5548592" y="1969433"/>
            <a:ext cx="2835809" cy="2528047"/>
          </a:xfrm>
          <a:prstGeom prst="rect">
            <a:avLst/>
          </a:prstGeom>
        </p:spPr>
      </p:pic>
    </p:spTree>
    <p:extLst>
      <p:ext uri="{BB962C8B-B14F-4D97-AF65-F5344CB8AC3E}">
        <p14:creationId xmlns:p14="http://schemas.microsoft.com/office/powerpoint/2010/main" val="201902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98CED2E-54A1-4D61-95E3-7C3900CD1394}"/>
              </a:ext>
            </a:extLst>
          </p:cNvPr>
          <p:cNvSpPr>
            <a:spLocks noGrp="1"/>
          </p:cNvSpPr>
          <p:nvPr>
            <p:ph type="ctrTitle"/>
          </p:nvPr>
        </p:nvSpPr>
        <p:spPr>
          <a:xfrm flipH="1">
            <a:off x="2986207" y="408088"/>
            <a:ext cx="3035100" cy="677700"/>
          </a:xfrm>
        </p:spPr>
        <p:txBody>
          <a:bodyPr/>
          <a:lstStyle/>
          <a:p>
            <a:r>
              <a:rPr lang="es-MX" dirty="0"/>
              <a:t>CIRCUITO EN LOGIC</a:t>
            </a:r>
          </a:p>
        </p:txBody>
      </p:sp>
      <p:pic>
        <p:nvPicPr>
          <p:cNvPr id="5" name="Imagen 4">
            <a:extLst>
              <a:ext uri="{FF2B5EF4-FFF2-40B4-BE49-F238E27FC236}">
                <a16:creationId xmlns:a16="http://schemas.microsoft.com/office/drawing/2014/main" id="{043C6676-90D3-4EB2-A5F2-7C56EBE717DA}"/>
              </a:ext>
            </a:extLst>
          </p:cNvPr>
          <p:cNvPicPr>
            <a:picLocks noChangeAspect="1"/>
          </p:cNvPicPr>
          <p:nvPr/>
        </p:nvPicPr>
        <p:blipFill>
          <a:blip r:embed="rId2"/>
          <a:stretch>
            <a:fillRect/>
          </a:stretch>
        </p:blipFill>
        <p:spPr>
          <a:xfrm>
            <a:off x="1954306" y="863233"/>
            <a:ext cx="5889811" cy="4053645"/>
          </a:xfrm>
          <a:prstGeom prst="rect">
            <a:avLst/>
          </a:prstGeom>
        </p:spPr>
      </p:pic>
    </p:spTree>
    <p:extLst>
      <p:ext uri="{BB962C8B-B14F-4D97-AF65-F5344CB8AC3E}">
        <p14:creationId xmlns:p14="http://schemas.microsoft.com/office/powerpoint/2010/main" val="1592923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ítulo 1">
            <a:extLst>
              <a:ext uri="{FF2B5EF4-FFF2-40B4-BE49-F238E27FC236}">
                <a16:creationId xmlns:a16="http://schemas.microsoft.com/office/drawing/2014/main" id="{8D08BFBC-7EBE-49AC-B398-AC68B4944EC3}"/>
              </a:ext>
            </a:extLst>
          </p:cNvPr>
          <p:cNvSpPr>
            <a:spLocks noGrp="1"/>
          </p:cNvSpPr>
          <p:nvPr>
            <p:ph type="subTitle" idx="1"/>
          </p:nvPr>
        </p:nvSpPr>
        <p:spPr>
          <a:xfrm flipH="1">
            <a:off x="2819171" y="1674225"/>
            <a:ext cx="3716099" cy="1203446"/>
          </a:xfrm>
        </p:spPr>
        <p:txBody>
          <a:bodyPr>
            <a:normAutofit/>
          </a:bodyPr>
          <a:lstStyle/>
          <a:p>
            <a:r>
              <a:rPr lang="es-MX" sz="4800" dirty="0"/>
              <a:t>GRACIAS!!</a:t>
            </a:r>
          </a:p>
        </p:txBody>
      </p:sp>
    </p:spTree>
    <p:extLst>
      <p:ext uri="{BB962C8B-B14F-4D97-AF65-F5344CB8AC3E}">
        <p14:creationId xmlns:p14="http://schemas.microsoft.com/office/powerpoint/2010/main" val="1241327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6"/>
          <p:cNvSpPr txBox="1">
            <a:spLocks noGrp="1"/>
          </p:cNvSpPr>
          <p:nvPr>
            <p:ph type="title"/>
          </p:nvPr>
        </p:nvSpPr>
        <p:spPr>
          <a:xfrm>
            <a:off x="574800" y="243007"/>
            <a:ext cx="7800600" cy="8734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s-MX" sz="4400" dirty="0">
                <a:solidFill>
                  <a:srgbClr val="00B0F0"/>
                </a:solidFill>
              </a:rPr>
              <a:t>OBJETIVO</a:t>
            </a:r>
            <a:endParaRPr sz="4400" dirty="0">
              <a:solidFill>
                <a:srgbClr val="00B0F0"/>
              </a:solidFill>
            </a:endParaRPr>
          </a:p>
        </p:txBody>
      </p:sp>
      <p:sp>
        <p:nvSpPr>
          <p:cNvPr id="646" name="Google Shape;646;p36"/>
          <p:cNvSpPr txBox="1">
            <a:spLocks noGrp="1"/>
          </p:cNvSpPr>
          <p:nvPr>
            <p:ph type="body" idx="1"/>
          </p:nvPr>
        </p:nvSpPr>
        <p:spPr>
          <a:xfrm>
            <a:off x="616500" y="1197300"/>
            <a:ext cx="7952700" cy="3416400"/>
          </a:xfrm>
          <a:prstGeom prst="rect">
            <a:avLst/>
          </a:prstGeom>
        </p:spPr>
        <p:txBody>
          <a:bodyPr spcFirstLastPara="1" wrap="square" lIns="91425" tIns="91425" rIns="91425" bIns="91425" anchor="t" anchorCtr="0">
            <a:noAutofit/>
          </a:bodyPr>
          <a:lstStyle/>
          <a:p>
            <a:pPr marL="0" lvl="0" indent="0" algn="just" rtl="0">
              <a:lnSpc>
                <a:spcPct val="50000"/>
              </a:lnSpc>
              <a:spcBef>
                <a:spcPts val="0"/>
              </a:spcBef>
              <a:spcAft>
                <a:spcPts val="0"/>
              </a:spcAft>
              <a:buNone/>
            </a:pPr>
            <a:endParaRPr sz="4000" dirty="0">
              <a:solidFill>
                <a:schemeClr val="dk1"/>
              </a:solidFill>
            </a:endParaRPr>
          </a:p>
          <a:p>
            <a:pPr marL="0" lvl="0" indent="0" algn="just" rtl="0">
              <a:lnSpc>
                <a:spcPct val="50000"/>
              </a:lnSpc>
              <a:spcBef>
                <a:spcPts val="0"/>
              </a:spcBef>
              <a:spcAft>
                <a:spcPts val="0"/>
              </a:spcAft>
              <a:buNone/>
            </a:pPr>
            <a:r>
              <a:rPr lang="es-MX" sz="4000" dirty="0"/>
              <a:t>Evaluar los tipos de aprendizaje visual, auditivo y kinestésico como estrategia para identificar la modalidad o estilo que mas utilizas, no solo para el aprendizaje si no también para determinar la atención de los alumnos.</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5A4064-C220-401D-A88B-509C86BA7E21}"/>
              </a:ext>
            </a:extLst>
          </p:cNvPr>
          <p:cNvSpPr>
            <a:spLocks noGrp="1"/>
          </p:cNvSpPr>
          <p:nvPr>
            <p:ph type="title"/>
          </p:nvPr>
        </p:nvSpPr>
        <p:spPr/>
        <p:txBody>
          <a:bodyPr>
            <a:normAutofit fontScale="90000"/>
          </a:bodyPr>
          <a:lstStyle/>
          <a:p>
            <a:r>
              <a:rPr lang="es-MX" dirty="0"/>
              <a:t>Lógica </a:t>
            </a:r>
          </a:p>
        </p:txBody>
      </p:sp>
      <p:sp>
        <p:nvSpPr>
          <p:cNvPr id="3" name="Marcador de texto 2">
            <a:extLst>
              <a:ext uri="{FF2B5EF4-FFF2-40B4-BE49-F238E27FC236}">
                <a16:creationId xmlns:a16="http://schemas.microsoft.com/office/drawing/2014/main" id="{0F6852A8-B563-45CB-95E2-99D365060DE2}"/>
              </a:ext>
            </a:extLst>
          </p:cNvPr>
          <p:cNvSpPr>
            <a:spLocks noGrp="1"/>
          </p:cNvSpPr>
          <p:nvPr>
            <p:ph type="body" idx="1"/>
          </p:nvPr>
        </p:nvSpPr>
        <p:spPr/>
        <p:txBody>
          <a:bodyPr/>
          <a:lstStyle/>
          <a:p>
            <a:r>
              <a:rPr lang="es-MX" dirty="0"/>
              <a:t>La lógica de nuestro sistema experto </a:t>
            </a:r>
          </a:p>
          <a:p>
            <a:r>
              <a:rPr lang="es-MX" sz="1600" dirty="0">
                <a:solidFill>
                  <a:schemeClr val="bg2"/>
                </a:solidFill>
                <a:effectLst/>
                <a:latin typeface="Arial" panose="020B0604020202020204" pitchFamily="34" charset="0"/>
                <a:ea typeface="Calibri" panose="020F0502020204030204" pitchFamily="34" charset="0"/>
                <a:cs typeface="Times New Roman" panose="02020603050405020304" pitchFamily="18" charset="0"/>
              </a:rPr>
              <a:t>Implementaremos un sistema experto con Prolog cuya finalidad será orientar a las personas que no definen su perfil de aprendizaje y poder ayudarles en su elección, la persona utilizara el Tés, interactuara con el Sistema Experto, brindándole opciones de elección por medio de preguntas, que permitirán definir el perfil de aprendizaje, visual, auditivo y/o kinestésico.</a:t>
            </a:r>
            <a:endParaRPr lang="es-MX" sz="16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s-MX" dirty="0"/>
          </a:p>
        </p:txBody>
      </p:sp>
      <p:pic>
        <p:nvPicPr>
          <p:cNvPr id="5" name="Imagen 4">
            <a:extLst>
              <a:ext uri="{FF2B5EF4-FFF2-40B4-BE49-F238E27FC236}">
                <a16:creationId xmlns:a16="http://schemas.microsoft.com/office/drawing/2014/main" id="{24C21D3F-707E-42F1-BA8E-C5B891DE99DB}"/>
              </a:ext>
            </a:extLst>
          </p:cNvPr>
          <p:cNvPicPr>
            <a:picLocks noChangeAspect="1"/>
          </p:cNvPicPr>
          <p:nvPr/>
        </p:nvPicPr>
        <p:blipFill>
          <a:blip r:embed="rId2"/>
          <a:stretch>
            <a:fillRect/>
          </a:stretch>
        </p:blipFill>
        <p:spPr>
          <a:xfrm>
            <a:off x="3028275" y="3080175"/>
            <a:ext cx="2990850" cy="1533525"/>
          </a:xfrm>
          <a:prstGeom prst="rect">
            <a:avLst/>
          </a:prstGeom>
        </p:spPr>
      </p:pic>
    </p:spTree>
    <p:extLst>
      <p:ext uri="{BB962C8B-B14F-4D97-AF65-F5344CB8AC3E}">
        <p14:creationId xmlns:p14="http://schemas.microsoft.com/office/powerpoint/2010/main" val="3791953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21" name="Título 20">
            <a:extLst>
              <a:ext uri="{FF2B5EF4-FFF2-40B4-BE49-F238E27FC236}">
                <a16:creationId xmlns:a16="http://schemas.microsoft.com/office/drawing/2014/main" id="{7FA72BBB-6029-43D0-9202-1F0F4C908DD0}"/>
              </a:ext>
            </a:extLst>
          </p:cNvPr>
          <p:cNvSpPr>
            <a:spLocks noGrp="1"/>
          </p:cNvSpPr>
          <p:nvPr>
            <p:ph type="title"/>
          </p:nvPr>
        </p:nvSpPr>
        <p:spPr/>
        <p:txBody>
          <a:bodyPr>
            <a:normAutofit fontScale="90000"/>
          </a:bodyPr>
          <a:lstStyle/>
          <a:p>
            <a:r>
              <a:rPr lang="es-MX" dirty="0"/>
              <a:t>PROCESO DEL SISTEMA EXPERTO</a:t>
            </a:r>
          </a:p>
        </p:txBody>
      </p:sp>
      <p:pic>
        <p:nvPicPr>
          <p:cNvPr id="4" name="Imagen 3">
            <a:extLst>
              <a:ext uri="{FF2B5EF4-FFF2-40B4-BE49-F238E27FC236}">
                <a16:creationId xmlns:a16="http://schemas.microsoft.com/office/drawing/2014/main" id="{EF83051A-2363-41E5-B315-D0E76287F20E}"/>
              </a:ext>
            </a:extLst>
          </p:cNvPr>
          <p:cNvPicPr>
            <a:picLocks noChangeAspect="1"/>
          </p:cNvPicPr>
          <p:nvPr/>
        </p:nvPicPr>
        <p:blipFill rotWithShape="1">
          <a:blip r:embed="rId3"/>
          <a:srcRect b="5301"/>
          <a:stretch/>
        </p:blipFill>
        <p:spPr>
          <a:xfrm>
            <a:off x="720000" y="1017725"/>
            <a:ext cx="7646234" cy="4071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pic>
        <p:nvPicPr>
          <p:cNvPr id="7" name="Imagen 6">
            <a:extLst>
              <a:ext uri="{FF2B5EF4-FFF2-40B4-BE49-F238E27FC236}">
                <a16:creationId xmlns:a16="http://schemas.microsoft.com/office/drawing/2014/main" id="{9864181D-16A0-4CB3-A441-AA9328032559}"/>
              </a:ext>
            </a:extLst>
          </p:cNvPr>
          <p:cNvPicPr>
            <a:picLocks noChangeAspect="1"/>
          </p:cNvPicPr>
          <p:nvPr/>
        </p:nvPicPr>
        <p:blipFill rotWithShape="1">
          <a:blip r:embed="rId3"/>
          <a:srcRect b="5095"/>
          <a:stretch/>
        </p:blipFill>
        <p:spPr>
          <a:xfrm>
            <a:off x="617727" y="461814"/>
            <a:ext cx="7908546" cy="421987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96A8F7-18A1-46D4-821F-0B6B119C2164}"/>
              </a:ext>
            </a:extLst>
          </p:cNvPr>
          <p:cNvPicPr>
            <a:picLocks noChangeAspect="1"/>
          </p:cNvPicPr>
          <p:nvPr/>
        </p:nvPicPr>
        <p:blipFill rotWithShape="1">
          <a:blip r:embed="rId2"/>
          <a:srcRect b="5095"/>
          <a:stretch/>
        </p:blipFill>
        <p:spPr>
          <a:xfrm>
            <a:off x="518094" y="650699"/>
            <a:ext cx="8107812" cy="4326196"/>
          </a:xfrm>
          <a:prstGeom prst="rect">
            <a:avLst/>
          </a:prstGeom>
        </p:spPr>
      </p:pic>
      <p:sp>
        <p:nvSpPr>
          <p:cNvPr id="3" name="Google Shape;694;p39">
            <a:extLst>
              <a:ext uri="{FF2B5EF4-FFF2-40B4-BE49-F238E27FC236}">
                <a16:creationId xmlns:a16="http://schemas.microsoft.com/office/drawing/2014/main" id="{9536B767-AE5C-482B-8D32-FFDDADA71A7B}"/>
              </a:ext>
            </a:extLst>
          </p:cNvPr>
          <p:cNvSpPr txBox="1">
            <a:spLocks/>
          </p:cNvSpPr>
          <p:nvPr/>
        </p:nvSpPr>
        <p:spPr>
          <a:xfrm>
            <a:off x="1944688" y="166605"/>
            <a:ext cx="3631359"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990"/>
            </a:pPr>
            <a:r>
              <a:rPr lang="es-MX" sz="1800" b="1" dirty="0">
                <a:solidFill>
                  <a:schemeClr val="bg2"/>
                </a:solidFill>
                <a:latin typeface="Gaegu" panose="020B0604020202020204" charset="0"/>
                <a:ea typeface="Gaegu" panose="020B0604020202020204" charset="0"/>
              </a:rPr>
              <a:t>PROGRAMA TERMINADO</a:t>
            </a:r>
          </a:p>
        </p:txBody>
      </p:sp>
    </p:spTree>
    <p:extLst>
      <p:ext uri="{BB962C8B-B14F-4D97-AF65-F5344CB8AC3E}">
        <p14:creationId xmlns:p14="http://schemas.microsoft.com/office/powerpoint/2010/main" val="239726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3" name="Imagen 2">
            <a:extLst>
              <a:ext uri="{FF2B5EF4-FFF2-40B4-BE49-F238E27FC236}">
                <a16:creationId xmlns:a16="http://schemas.microsoft.com/office/drawing/2014/main" id="{9442A313-789A-4418-A710-4DAE60B97CD6}"/>
              </a:ext>
            </a:extLst>
          </p:cNvPr>
          <p:cNvPicPr>
            <a:picLocks noChangeAspect="1"/>
          </p:cNvPicPr>
          <p:nvPr/>
        </p:nvPicPr>
        <p:blipFill>
          <a:blip r:embed="rId3"/>
          <a:stretch>
            <a:fillRect/>
          </a:stretch>
        </p:blipFill>
        <p:spPr>
          <a:xfrm>
            <a:off x="2115670" y="1096548"/>
            <a:ext cx="6086475" cy="3952542"/>
          </a:xfrm>
          <a:prstGeom prst="rect">
            <a:avLst/>
          </a:prstGeom>
        </p:spPr>
      </p:pic>
      <p:sp>
        <p:nvSpPr>
          <p:cNvPr id="8" name="Título 20">
            <a:extLst>
              <a:ext uri="{FF2B5EF4-FFF2-40B4-BE49-F238E27FC236}">
                <a16:creationId xmlns:a16="http://schemas.microsoft.com/office/drawing/2014/main" id="{1FDB2F26-8C6E-4B62-8E90-AD3C93A7E153}"/>
              </a:ext>
            </a:extLst>
          </p:cNvPr>
          <p:cNvSpPr>
            <a:spLocks noGrp="1"/>
          </p:cNvSpPr>
          <p:nvPr>
            <p:ph type="title"/>
          </p:nvPr>
        </p:nvSpPr>
        <p:spPr>
          <a:xfrm>
            <a:off x="-210318" y="391237"/>
            <a:ext cx="7800600" cy="572700"/>
          </a:xfrm>
        </p:spPr>
        <p:txBody>
          <a:bodyPr>
            <a:normAutofit/>
          </a:bodyPr>
          <a:lstStyle/>
          <a:p>
            <a:r>
              <a:rPr lang="es-MX" dirty="0"/>
              <a:t>PROCESO DEL SISTEMA EXPERTO(CODIGO)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21" name="Título 20">
            <a:extLst>
              <a:ext uri="{FF2B5EF4-FFF2-40B4-BE49-F238E27FC236}">
                <a16:creationId xmlns:a16="http://schemas.microsoft.com/office/drawing/2014/main" id="{7FA72BBB-6029-43D0-9202-1F0F4C908DD0}"/>
              </a:ext>
            </a:extLst>
          </p:cNvPr>
          <p:cNvSpPr>
            <a:spLocks noGrp="1"/>
          </p:cNvSpPr>
          <p:nvPr>
            <p:ph type="title"/>
          </p:nvPr>
        </p:nvSpPr>
        <p:spPr/>
        <p:txBody>
          <a:bodyPr>
            <a:normAutofit fontScale="90000"/>
          </a:bodyPr>
          <a:lstStyle/>
          <a:p>
            <a:r>
              <a:rPr lang="es-MX" dirty="0"/>
              <a:t>PROCESO DEL SISTEMA EXPERTO(CODIGO)</a:t>
            </a:r>
          </a:p>
        </p:txBody>
      </p:sp>
      <p:pic>
        <p:nvPicPr>
          <p:cNvPr id="29" name="Imagen 28">
            <a:extLst>
              <a:ext uri="{FF2B5EF4-FFF2-40B4-BE49-F238E27FC236}">
                <a16:creationId xmlns:a16="http://schemas.microsoft.com/office/drawing/2014/main" id="{8F31EB74-741A-47B2-83ED-1E94261B143D}"/>
              </a:ext>
            </a:extLst>
          </p:cNvPr>
          <p:cNvPicPr>
            <a:picLocks noChangeAspect="1"/>
          </p:cNvPicPr>
          <p:nvPr/>
        </p:nvPicPr>
        <p:blipFill rotWithShape="1">
          <a:blip r:embed="rId3"/>
          <a:srcRect b="4887"/>
          <a:stretch/>
        </p:blipFill>
        <p:spPr>
          <a:xfrm>
            <a:off x="1201479" y="1385401"/>
            <a:ext cx="6741041" cy="3604748"/>
          </a:xfrm>
          <a:prstGeom prst="rect">
            <a:avLst/>
          </a:prstGeom>
        </p:spPr>
      </p:pic>
    </p:spTree>
    <p:extLst>
      <p:ext uri="{BB962C8B-B14F-4D97-AF65-F5344CB8AC3E}">
        <p14:creationId xmlns:p14="http://schemas.microsoft.com/office/powerpoint/2010/main" val="400682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pSp>
        <p:nvGrpSpPr>
          <p:cNvPr id="677" name="Google Shape;677;p38"/>
          <p:cNvGrpSpPr/>
          <p:nvPr/>
        </p:nvGrpSpPr>
        <p:grpSpPr>
          <a:xfrm>
            <a:off x="3514683" y="1807562"/>
            <a:ext cx="363939" cy="481288"/>
            <a:chOff x="3275661" y="2407037"/>
            <a:chExt cx="363939" cy="481288"/>
          </a:xfrm>
        </p:grpSpPr>
        <p:sp>
          <p:nvSpPr>
            <p:cNvPr id="678" name="Google Shape;678;p38"/>
            <p:cNvSpPr/>
            <p:nvPr/>
          </p:nvSpPr>
          <p:spPr>
            <a:xfrm rot="-213312">
              <a:off x="3282918" y="2415287"/>
              <a:ext cx="273601" cy="242755"/>
            </a:xfrm>
            <a:custGeom>
              <a:avLst/>
              <a:gdLst/>
              <a:ahLst/>
              <a:cxnLst/>
              <a:rect l="l" t="t" r="r" b="b"/>
              <a:pathLst>
                <a:path w="14378" h="12910" extrusionOk="0">
                  <a:moveTo>
                    <a:pt x="13677" y="1"/>
                  </a:moveTo>
                  <a:cubicBezTo>
                    <a:pt x="13610" y="1"/>
                    <a:pt x="13510" y="34"/>
                    <a:pt x="13410" y="67"/>
                  </a:cubicBezTo>
                  <a:cubicBezTo>
                    <a:pt x="13343" y="101"/>
                    <a:pt x="13243" y="201"/>
                    <a:pt x="13176" y="267"/>
                  </a:cubicBezTo>
                  <a:cubicBezTo>
                    <a:pt x="12176" y="1168"/>
                    <a:pt x="11108" y="2002"/>
                    <a:pt x="10107" y="2869"/>
                  </a:cubicBezTo>
                  <a:cubicBezTo>
                    <a:pt x="9941" y="3036"/>
                    <a:pt x="9740" y="3203"/>
                    <a:pt x="9574" y="3370"/>
                  </a:cubicBezTo>
                  <a:cubicBezTo>
                    <a:pt x="8840" y="4170"/>
                    <a:pt x="8039" y="4837"/>
                    <a:pt x="7172" y="5505"/>
                  </a:cubicBezTo>
                  <a:cubicBezTo>
                    <a:pt x="6905" y="5671"/>
                    <a:pt x="6672" y="5872"/>
                    <a:pt x="6438" y="6072"/>
                  </a:cubicBezTo>
                  <a:cubicBezTo>
                    <a:pt x="5337" y="7239"/>
                    <a:pt x="4103" y="8340"/>
                    <a:pt x="2869" y="9374"/>
                  </a:cubicBezTo>
                  <a:cubicBezTo>
                    <a:pt x="2268" y="9874"/>
                    <a:pt x="1735" y="10408"/>
                    <a:pt x="1268" y="10942"/>
                  </a:cubicBezTo>
                  <a:cubicBezTo>
                    <a:pt x="934" y="11342"/>
                    <a:pt x="601" y="11709"/>
                    <a:pt x="267" y="12143"/>
                  </a:cubicBezTo>
                  <a:cubicBezTo>
                    <a:pt x="200" y="12209"/>
                    <a:pt x="100" y="12343"/>
                    <a:pt x="67" y="12476"/>
                  </a:cubicBezTo>
                  <a:cubicBezTo>
                    <a:pt x="0" y="12676"/>
                    <a:pt x="200" y="12910"/>
                    <a:pt x="434" y="12877"/>
                  </a:cubicBezTo>
                  <a:cubicBezTo>
                    <a:pt x="534" y="12877"/>
                    <a:pt x="567" y="12843"/>
                    <a:pt x="667" y="12843"/>
                  </a:cubicBezTo>
                  <a:cubicBezTo>
                    <a:pt x="1168" y="12576"/>
                    <a:pt x="1668" y="12343"/>
                    <a:pt x="2068" y="11976"/>
                  </a:cubicBezTo>
                  <a:cubicBezTo>
                    <a:pt x="3102" y="11042"/>
                    <a:pt x="4203" y="10141"/>
                    <a:pt x="5237" y="9207"/>
                  </a:cubicBezTo>
                  <a:lnTo>
                    <a:pt x="6872" y="7706"/>
                  </a:lnTo>
                  <a:cubicBezTo>
                    <a:pt x="7405" y="7172"/>
                    <a:pt x="7939" y="6672"/>
                    <a:pt x="8573" y="6205"/>
                  </a:cubicBezTo>
                  <a:cubicBezTo>
                    <a:pt x="9173" y="5805"/>
                    <a:pt x="9707" y="5304"/>
                    <a:pt x="10241" y="4737"/>
                  </a:cubicBezTo>
                  <a:cubicBezTo>
                    <a:pt x="11008" y="3970"/>
                    <a:pt x="11875" y="3236"/>
                    <a:pt x="12743" y="2536"/>
                  </a:cubicBezTo>
                  <a:cubicBezTo>
                    <a:pt x="13243" y="2135"/>
                    <a:pt x="13710" y="1668"/>
                    <a:pt x="14110" y="1201"/>
                  </a:cubicBezTo>
                  <a:cubicBezTo>
                    <a:pt x="14210" y="1068"/>
                    <a:pt x="14344" y="968"/>
                    <a:pt x="14377" y="835"/>
                  </a:cubicBezTo>
                  <a:cubicBezTo>
                    <a:pt x="14377" y="434"/>
                    <a:pt x="14144" y="34"/>
                    <a:pt x="1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8"/>
            <p:cNvSpPr/>
            <p:nvPr/>
          </p:nvSpPr>
          <p:spPr>
            <a:xfrm rot="958424">
              <a:off x="3356467" y="2624519"/>
              <a:ext cx="266878" cy="119276"/>
            </a:xfrm>
            <a:custGeom>
              <a:avLst/>
              <a:gdLst/>
              <a:ahLst/>
              <a:cxnLst/>
              <a:rect l="l" t="t" r="r" b="b"/>
              <a:pathLst>
                <a:path w="10675" h="4771" extrusionOk="0">
                  <a:moveTo>
                    <a:pt x="9674" y="0"/>
                  </a:moveTo>
                  <a:cubicBezTo>
                    <a:pt x="9507" y="67"/>
                    <a:pt x="9207" y="100"/>
                    <a:pt x="8973" y="167"/>
                  </a:cubicBezTo>
                  <a:cubicBezTo>
                    <a:pt x="6805" y="968"/>
                    <a:pt x="4637" y="1668"/>
                    <a:pt x="2535" y="2636"/>
                  </a:cubicBezTo>
                  <a:cubicBezTo>
                    <a:pt x="1835" y="2969"/>
                    <a:pt x="1134" y="3403"/>
                    <a:pt x="400" y="3770"/>
                  </a:cubicBezTo>
                  <a:cubicBezTo>
                    <a:pt x="334" y="3803"/>
                    <a:pt x="234" y="3836"/>
                    <a:pt x="200" y="3937"/>
                  </a:cubicBezTo>
                  <a:cubicBezTo>
                    <a:pt x="33" y="4103"/>
                    <a:pt x="0" y="4303"/>
                    <a:pt x="67" y="4470"/>
                  </a:cubicBezTo>
                  <a:cubicBezTo>
                    <a:pt x="167" y="4637"/>
                    <a:pt x="367" y="4770"/>
                    <a:pt x="567" y="4737"/>
                  </a:cubicBezTo>
                  <a:cubicBezTo>
                    <a:pt x="701" y="4737"/>
                    <a:pt x="767" y="4670"/>
                    <a:pt x="901" y="4637"/>
                  </a:cubicBezTo>
                  <a:cubicBezTo>
                    <a:pt x="1735" y="4337"/>
                    <a:pt x="2569" y="4003"/>
                    <a:pt x="3402" y="3736"/>
                  </a:cubicBezTo>
                  <a:cubicBezTo>
                    <a:pt x="4870" y="3169"/>
                    <a:pt x="6338" y="2602"/>
                    <a:pt x="7739" y="2069"/>
                  </a:cubicBezTo>
                  <a:cubicBezTo>
                    <a:pt x="8106" y="1935"/>
                    <a:pt x="8506" y="1768"/>
                    <a:pt x="8873" y="1635"/>
                  </a:cubicBezTo>
                  <a:cubicBezTo>
                    <a:pt x="9207" y="1501"/>
                    <a:pt x="9540" y="1401"/>
                    <a:pt x="9907" y="1401"/>
                  </a:cubicBezTo>
                  <a:cubicBezTo>
                    <a:pt x="10041" y="1401"/>
                    <a:pt x="10107" y="1335"/>
                    <a:pt x="10241" y="1301"/>
                  </a:cubicBezTo>
                  <a:cubicBezTo>
                    <a:pt x="10508" y="1235"/>
                    <a:pt x="10674" y="934"/>
                    <a:pt x="10674" y="668"/>
                  </a:cubicBezTo>
                  <a:cubicBezTo>
                    <a:pt x="10674" y="434"/>
                    <a:pt x="10441" y="167"/>
                    <a:pt x="10174" y="100"/>
                  </a:cubicBezTo>
                  <a:cubicBezTo>
                    <a:pt x="10074" y="0"/>
                    <a:pt x="9907" y="0"/>
                    <a:pt x="9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8"/>
            <p:cNvSpPr/>
            <p:nvPr/>
          </p:nvSpPr>
          <p:spPr>
            <a:xfrm>
              <a:off x="3340200" y="2778225"/>
              <a:ext cx="299400" cy="110100"/>
            </a:xfrm>
            <a:custGeom>
              <a:avLst/>
              <a:gdLst/>
              <a:ahLst/>
              <a:cxnLst/>
              <a:rect l="l" t="t" r="r" b="b"/>
              <a:pathLst>
                <a:path w="11976" h="4404" extrusionOk="0">
                  <a:moveTo>
                    <a:pt x="701" y="0"/>
                  </a:moveTo>
                  <a:cubicBezTo>
                    <a:pt x="401" y="0"/>
                    <a:pt x="201" y="34"/>
                    <a:pt x="67" y="267"/>
                  </a:cubicBezTo>
                  <a:cubicBezTo>
                    <a:pt x="0" y="434"/>
                    <a:pt x="0" y="634"/>
                    <a:pt x="134" y="768"/>
                  </a:cubicBezTo>
                  <a:cubicBezTo>
                    <a:pt x="201" y="868"/>
                    <a:pt x="334" y="968"/>
                    <a:pt x="401" y="1034"/>
                  </a:cubicBezTo>
                  <a:cubicBezTo>
                    <a:pt x="901" y="1235"/>
                    <a:pt x="1468" y="1435"/>
                    <a:pt x="1969" y="1602"/>
                  </a:cubicBezTo>
                  <a:cubicBezTo>
                    <a:pt x="2302" y="1735"/>
                    <a:pt x="2636" y="1802"/>
                    <a:pt x="3003" y="1868"/>
                  </a:cubicBezTo>
                  <a:cubicBezTo>
                    <a:pt x="4337" y="2135"/>
                    <a:pt x="5638" y="2569"/>
                    <a:pt x="6872" y="2969"/>
                  </a:cubicBezTo>
                  <a:cubicBezTo>
                    <a:pt x="7906" y="3336"/>
                    <a:pt x="9007" y="3603"/>
                    <a:pt x="10074" y="3903"/>
                  </a:cubicBezTo>
                  <a:cubicBezTo>
                    <a:pt x="10341" y="3970"/>
                    <a:pt x="10541" y="4037"/>
                    <a:pt x="10741" y="4170"/>
                  </a:cubicBezTo>
                  <a:cubicBezTo>
                    <a:pt x="11175" y="4404"/>
                    <a:pt x="11709" y="4103"/>
                    <a:pt x="11876" y="3670"/>
                  </a:cubicBezTo>
                  <a:cubicBezTo>
                    <a:pt x="11976" y="3369"/>
                    <a:pt x="11842" y="3036"/>
                    <a:pt x="11542" y="2869"/>
                  </a:cubicBezTo>
                  <a:lnTo>
                    <a:pt x="11175" y="2736"/>
                  </a:lnTo>
                  <a:cubicBezTo>
                    <a:pt x="9407" y="2369"/>
                    <a:pt x="7706" y="1768"/>
                    <a:pt x="6005" y="1235"/>
                  </a:cubicBezTo>
                  <a:cubicBezTo>
                    <a:pt x="4370" y="701"/>
                    <a:pt x="2702" y="334"/>
                    <a:pt x="1035" y="34"/>
                  </a:cubicBezTo>
                  <a:cubicBezTo>
                    <a:pt x="901" y="34"/>
                    <a:pt x="768" y="34"/>
                    <a:pt x="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8"/>
          <p:cNvGrpSpPr/>
          <p:nvPr/>
        </p:nvGrpSpPr>
        <p:grpSpPr>
          <a:xfrm rot="1278911">
            <a:off x="1140495" y="1318523"/>
            <a:ext cx="654536" cy="655141"/>
            <a:chOff x="1194475" y="1437425"/>
            <a:chExt cx="654532" cy="655137"/>
          </a:xfrm>
        </p:grpSpPr>
        <p:grpSp>
          <p:nvGrpSpPr>
            <p:cNvPr id="682" name="Google Shape;682;p38"/>
            <p:cNvGrpSpPr/>
            <p:nvPr/>
          </p:nvGrpSpPr>
          <p:grpSpPr>
            <a:xfrm>
              <a:off x="1323473" y="1482473"/>
              <a:ext cx="525534" cy="610090"/>
              <a:chOff x="1323473" y="1482473"/>
              <a:chExt cx="525534" cy="610090"/>
            </a:xfrm>
          </p:grpSpPr>
          <p:sp>
            <p:nvSpPr>
              <p:cNvPr id="683" name="Google Shape;683;p38"/>
              <p:cNvSpPr/>
              <p:nvPr/>
            </p:nvSpPr>
            <p:spPr>
              <a:xfrm>
                <a:off x="1323473" y="1734473"/>
                <a:ext cx="273636" cy="358090"/>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8"/>
              <p:cNvSpPr/>
              <p:nvPr/>
            </p:nvSpPr>
            <p:spPr>
              <a:xfrm rot="3932821">
                <a:off x="1558073" y="1498484"/>
                <a:ext cx="223349" cy="292282"/>
              </a:xfrm>
              <a:custGeom>
                <a:avLst/>
                <a:gdLst/>
                <a:ahLst/>
                <a:cxnLst/>
                <a:rect l="l" t="t" r="r" b="b"/>
                <a:pathLst>
                  <a:path w="13077" h="17113" extrusionOk="0">
                    <a:moveTo>
                      <a:pt x="13076" y="9808"/>
                    </a:moveTo>
                    <a:cubicBezTo>
                      <a:pt x="12909" y="9274"/>
                      <a:pt x="12542" y="9174"/>
                      <a:pt x="12109" y="9041"/>
                    </a:cubicBezTo>
                    <a:cubicBezTo>
                      <a:pt x="11208" y="8807"/>
                      <a:pt x="10341" y="8507"/>
                      <a:pt x="9407" y="8307"/>
                    </a:cubicBezTo>
                    <a:cubicBezTo>
                      <a:pt x="8540" y="8140"/>
                      <a:pt x="8073" y="7640"/>
                      <a:pt x="7906" y="6772"/>
                    </a:cubicBezTo>
                    <a:cubicBezTo>
                      <a:pt x="7606" y="5104"/>
                      <a:pt x="7405" y="3470"/>
                      <a:pt x="7439" y="1769"/>
                    </a:cubicBezTo>
                    <a:cubicBezTo>
                      <a:pt x="7506" y="1135"/>
                      <a:pt x="7439" y="534"/>
                      <a:pt x="6905" y="1"/>
                    </a:cubicBezTo>
                    <a:cubicBezTo>
                      <a:pt x="6738" y="134"/>
                      <a:pt x="6538" y="201"/>
                      <a:pt x="6438" y="334"/>
                    </a:cubicBezTo>
                    <a:cubicBezTo>
                      <a:pt x="6171" y="801"/>
                      <a:pt x="5838" y="1302"/>
                      <a:pt x="5571" y="1802"/>
                    </a:cubicBezTo>
                    <a:cubicBezTo>
                      <a:pt x="5070" y="2970"/>
                      <a:pt x="4670" y="4137"/>
                      <a:pt x="4203" y="5338"/>
                    </a:cubicBezTo>
                    <a:cubicBezTo>
                      <a:pt x="4070" y="5638"/>
                      <a:pt x="3936" y="5938"/>
                      <a:pt x="3836" y="6272"/>
                    </a:cubicBezTo>
                    <a:cubicBezTo>
                      <a:pt x="2569" y="6272"/>
                      <a:pt x="1368" y="5471"/>
                      <a:pt x="167" y="5872"/>
                    </a:cubicBezTo>
                    <a:cubicBezTo>
                      <a:pt x="0" y="6205"/>
                      <a:pt x="100" y="6439"/>
                      <a:pt x="234" y="6639"/>
                    </a:cubicBezTo>
                    <a:lnTo>
                      <a:pt x="1368" y="8507"/>
                    </a:lnTo>
                    <a:cubicBezTo>
                      <a:pt x="1768" y="9174"/>
                      <a:pt x="1902" y="9841"/>
                      <a:pt x="1501" y="10608"/>
                    </a:cubicBezTo>
                    <a:cubicBezTo>
                      <a:pt x="1068" y="11342"/>
                      <a:pt x="834" y="12176"/>
                      <a:pt x="501" y="12977"/>
                    </a:cubicBezTo>
                    <a:cubicBezTo>
                      <a:pt x="334" y="13377"/>
                      <a:pt x="100" y="13811"/>
                      <a:pt x="234" y="14278"/>
                    </a:cubicBezTo>
                    <a:cubicBezTo>
                      <a:pt x="567" y="14511"/>
                      <a:pt x="867" y="14378"/>
                      <a:pt x="1168" y="14211"/>
                    </a:cubicBezTo>
                    <a:cubicBezTo>
                      <a:pt x="1835" y="13877"/>
                      <a:pt x="2435" y="13510"/>
                      <a:pt x="3102" y="13177"/>
                    </a:cubicBezTo>
                    <a:cubicBezTo>
                      <a:pt x="3403" y="13010"/>
                      <a:pt x="3703" y="12843"/>
                      <a:pt x="4003" y="12710"/>
                    </a:cubicBezTo>
                    <a:cubicBezTo>
                      <a:pt x="4537" y="12476"/>
                      <a:pt x="4737" y="12543"/>
                      <a:pt x="5171" y="13043"/>
                    </a:cubicBezTo>
                    <a:cubicBezTo>
                      <a:pt x="6205" y="14278"/>
                      <a:pt x="7239" y="15445"/>
                      <a:pt x="8273" y="16646"/>
                    </a:cubicBezTo>
                    <a:cubicBezTo>
                      <a:pt x="8440" y="16813"/>
                      <a:pt x="8606" y="16980"/>
                      <a:pt x="8773" y="17113"/>
                    </a:cubicBezTo>
                    <a:cubicBezTo>
                      <a:pt x="9107" y="17046"/>
                      <a:pt x="9173" y="16846"/>
                      <a:pt x="9173" y="16646"/>
                    </a:cubicBezTo>
                    <a:cubicBezTo>
                      <a:pt x="9073" y="15779"/>
                      <a:pt x="8940" y="14845"/>
                      <a:pt x="8873" y="13977"/>
                    </a:cubicBezTo>
                    <a:cubicBezTo>
                      <a:pt x="8840" y="13344"/>
                      <a:pt x="8773" y="12777"/>
                      <a:pt x="8740" y="12143"/>
                    </a:cubicBezTo>
                    <a:cubicBezTo>
                      <a:pt x="8706" y="11709"/>
                      <a:pt x="8940" y="11442"/>
                      <a:pt x="9340" y="11309"/>
                    </a:cubicBezTo>
                    <a:cubicBezTo>
                      <a:pt x="10074" y="11109"/>
                      <a:pt x="10841" y="10942"/>
                      <a:pt x="11575" y="10675"/>
                    </a:cubicBezTo>
                    <a:cubicBezTo>
                      <a:pt x="12009" y="10542"/>
                      <a:pt x="12409" y="10341"/>
                      <a:pt x="12776" y="10141"/>
                    </a:cubicBezTo>
                    <a:cubicBezTo>
                      <a:pt x="12909" y="10041"/>
                      <a:pt x="13009" y="9874"/>
                      <a:pt x="13076" y="9808"/>
                    </a:cubicBezTo>
                    <a:close/>
                  </a:path>
                </a:pathLst>
              </a:custGeom>
              <a:solidFill>
                <a:srgbClr val="FFD6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8"/>
            <p:cNvSpPr/>
            <p:nvPr/>
          </p:nvSpPr>
          <p:spPr>
            <a:xfrm>
              <a:off x="1194475" y="1437425"/>
              <a:ext cx="258600" cy="280333"/>
            </a:xfrm>
            <a:custGeom>
              <a:avLst/>
              <a:gdLst/>
              <a:ahLst/>
              <a:cxnLst/>
              <a:rect l="l" t="t" r="r" b="b"/>
              <a:pathLst>
                <a:path w="6723" h="7288" extrusionOk="0">
                  <a:moveTo>
                    <a:pt x="3436" y="1253"/>
                  </a:moveTo>
                  <a:lnTo>
                    <a:pt x="4203" y="2588"/>
                  </a:lnTo>
                  <a:cubicBezTo>
                    <a:pt x="3803" y="2688"/>
                    <a:pt x="3369" y="2821"/>
                    <a:pt x="2969" y="2921"/>
                  </a:cubicBezTo>
                  <a:cubicBezTo>
                    <a:pt x="3103" y="2354"/>
                    <a:pt x="3269" y="1820"/>
                    <a:pt x="3436" y="1253"/>
                  </a:cubicBezTo>
                  <a:close/>
                  <a:moveTo>
                    <a:pt x="2235" y="3822"/>
                  </a:moveTo>
                  <a:cubicBezTo>
                    <a:pt x="2235" y="3922"/>
                    <a:pt x="2169" y="3955"/>
                    <a:pt x="2169" y="4022"/>
                  </a:cubicBezTo>
                  <a:cubicBezTo>
                    <a:pt x="2002" y="3989"/>
                    <a:pt x="1902" y="3922"/>
                    <a:pt x="1802" y="3922"/>
                  </a:cubicBezTo>
                  <a:cubicBezTo>
                    <a:pt x="1935" y="3855"/>
                    <a:pt x="2068" y="3855"/>
                    <a:pt x="2235" y="3822"/>
                  </a:cubicBezTo>
                  <a:close/>
                  <a:moveTo>
                    <a:pt x="4570" y="3155"/>
                  </a:moveTo>
                  <a:cubicBezTo>
                    <a:pt x="4604" y="3255"/>
                    <a:pt x="4637" y="3288"/>
                    <a:pt x="4670" y="3355"/>
                  </a:cubicBezTo>
                  <a:lnTo>
                    <a:pt x="3803" y="4355"/>
                  </a:lnTo>
                  <a:cubicBezTo>
                    <a:pt x="3803" y="4422"/>
                    <a:pt x="3770" y="4422"/>
                    <a:pt x="3770" y="4456"/>
                  </a:cubicBezTo>
                  <a:cubicBezTo>
                    <a:pt x="3403" y="4355"/>
                    <a:pt x="3002" y="4289"/>
                    <a:pt x="2669" y="4155"/>
                  </a:cubicBezTo>
                  <a:lnTo>
                    <a:pt x="2802" y="3655"/>
                  </a:lnTo>
                  <a:cubicBezTo>
                    <a:pt x="3403" y="3522"/>
                    <a:pt x="3970" y="3355"/>
                    <a:pt x="4570" y="3155"/>
                  </a:cubicBezTo>
                  <a:close/>
                  <a:moveTo>
                    <a:pt x="4971" y="3922"/>
                  </a:moveTo>
                  <a:cubicBezTo>
                    <a:pt x="5137" y="4189"/>
                    <a:pt x="5304" y="4489"/>
                    <a:pt x="5504" y="4822"/>
                  </a:cubicBezTo>
                  <a:cubicBezTo>
                    <a:pt x="5137" y="4756"/>
                    <a:pt x="4770" y="4689"/>
                    <a:pt x="4403" y="4622"/>
                  </a:cubicBezTo>
                  <a:cubicBezTo>
                    <a:pt x="4570" y="4355"/>
                    <a:pt x="4770" y="4155"/>
                    <a:pt x="4971" y="3922"/>
                  </a:cubicBezTo>
                  <a:close/>
                  <a:moveTo>
                    <a:pt x="2469" y="4923"/>
                  </a:moveTo>
                  <a:cubicBezTo>
                    <a:pt x="2736" y="4989"/>
                    <a:pt x="2969" y="5023"/>
                    <a:pt x="3169" y="5123"/>
                  </a:cubicBezTo>
                  <a:cubicBezTo>
                    <a:pt x="2902" y="5490"/>
                    <a:pt x="2602" y="5857"/>
                    <a:pt x="2235" y="6257"/>
                  </a:cubicBezTo>
                  <a:cubicBezTo>
                    <a:pt x="2302" y="5790"/>
                    <a:pt x="2402" y="5323"/>
                    <a:pt x="2469" y="4923"/>
                  </a:cubicBezTo>
                  <a:close/>
                  <a:moveTo>
                    <a:pt x="3528" y="0"/>
                  </a:moveTo>
                  <a:cubicBezTo>
                    <a:pt x="3477" y="0"/>
                    <a:pt x="3427" y="25"/>
                    <a:pt x="3403" y="86"/>
                  </a:cubicBezTo>
                  <a:cubicBezTo>
                    <a:pt x="3336" y="119"/>
                    <a:pt x="3336" y="186"/>
                    <a:pt x="3303" y="253"/>
                  </a:cubicBezTo>
                  <a:cubicBezTo>
                    <a:pt x="3136" y="319"/>
                    <a:pt x="3069" y="486"/>
                    <a:pt x="3103" y="686"/>
                  </a:cubicBezTo>
                  <a:cubicBezTo>
                    <a:pt x="2769" y="1453"/>
                    <a:pt x="2569" y="2254"/>
                    <a:pt x="2335" y="3021"/>
                  </a:cubicBezTo>
                  <a:cubicBezTo>
                    <a:pt x="1668" y="3155"/>
                    <a:pt x="1001" y="3288"/>
                    <a:pt x="401" y="3421"/>
                  </a:cubicBezTo>
                  <a:cubicBezTo>
                    <a:pt x="100" y="3455"/>
                    <a:pt x="0" y="3955"/>
                    <a:pt x="301" y="4089"/>
                  </a:cubicBezTo>
                  <a:cubicBezTo>
                    <a:pt x="834" y="4322"/>
                    <a:pt x="1401" y="4522"/>
                    <a:pt x="1935" y="4756"/>
                  </a:cubicBezTo>
                  <a:cubicBezTo>
                    <a:pt x="1768" y="5490"/>
                    <a:pt x="1635" y="6190"/>
                    <a:pt x="1568" y="6957"/>
                  </a:cubicBezTo>
                  <a:cubicBezTo>
                    <a:pt x="1521" y="7122"/>
                    <a:pt x="1657" y="7288"/>
                    <a:pt x="1812" y="7288"/>
                  </a:cubicBezTo>
                  <a:cubicBezTo>
                    <a:pt x="1876" y="7288"/>
                    <a:pt x="1943" y="7259"/>
                    <a:pt x="2002" y="7191"/>
                  </a:cubicBezTo>
                  <a:cubicBezTo>
                    <a:pt x="2636" y="6624"/>
                    <a:pt x="3236" y="5923"/>
                    <a:pt x="3803" y="5256"/>
                  </a:cubicBezTo>
                  <a:cubicBezTo>
                    <a:pt x="4570" y="5423"/>
                    <a:pt x="5337" y="5590"/>
                    <a:pt x="6138" y="5690"/>
                  </a:cubicBezTo>
                  <a:cubicBezTo>
                    <a:pt x="6170" y="5696"/>
                    <a:pt x="6201" y="5699"/>
                    <a:pt x="6231" y="5699"/>
                  </a:cubicBezTo>
                  <a:cubicBezTo>
                    <a:pt x="6519" y="5699"/>
                    <a:pt x="6723" y="5428"/>
                    <a:pt x="6572" y="5156"/>
                  </a:cubicBezTo>
                  <a:cubicBezTo>
                    <a:pt x="6238" y="4522"/>
                    <a:pt x="5838" y="3955"/>
                    <a:pt x="5504" y="3321"/>
                  </a:cubicBezTo>
                  <a:cubicBezTo>
                    <a:pt x="5804" y="2988"/>
                    <a:pt x="6138" y="2621"/>
                    <a:pt x="6438" y="2287"/>
                  </a:cubicBezTo>
                  <a:cubicBezTo>
                    <a:pt x="6603" y="2068"/>
                    <a:pt x="6429" y="1736"/>
                    <a:pt x="6214" y="1736"/>
                  </a:cubicBezTo>
                  <a:cubicBezTo>
                    <a:pt x="6167" y="1736"/>
                    <a:pt x="6119" y="1751"/>
                    <a:pt x="6071" y="1787"/>
                  </a:cubicBezTo>
                  <a:cubicBezTo>
                    <a:pt x="5738" y="1987"/>
                    <a:pt x="5337" y="2187"/>
                    <a:pt x="4937" y="2321"/>
                  </a:cubicBezTo>
                  <a:lnTo>
                    <a:pt x="3836" y="419"/>
                  </a:lnTo>
                  <a:cubicBezTo>
                    <a:pt x="3803" y="319"/>
                    <a:pt x="3770" y="286"/>
                    <a:pt x="3670" y="253"/>
                  </a:cubicBezTo>
                  <a:lnTo>
                    <a:pt x="3670" y="186"/>
                  </a:lnTo>
                  <a:cubicBezTo>
                    <a:pt x="3712" y="79"/>
                    <a:pt x="3619" y="0"/>
                    <a:pt x="35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Imagen 8">
            <a:extLst>
              <a:ext uri="{FF2B5EF4-FFF2-40B4-BE49-F238E27FC236}">
                <a16:creationId xmlns:a16="http://schemas.microsoft.com/office/drawing/2014/main" id="{20832349-9CF1-4BF2-A828-25968C76C47B}"/>
              </a:ext>
            </a:extLst>
          </p:cNvPr>
          <p:cNvPicPr>
            <a:picLocks noChangeAspect="1"/>
          </p:cNvPicPr>
          <p:nvPr/>
        </p:nvPicPr>
        <p:blipFill rotWithShape="1">
          <a:blip r:embed="rId3"/>
          <a:srcRect b="4887"/>
          <a:stretch/>
        </p:blipFill>
        <p:spPr>
          <a:xfrm>
            <a:off x="590026" y="557855"/>
            <a:ext cx="7963948" cy="4258693"/>
          </a:xfrm>
          <a:prstGeom prst="rect">
            <a:avLst/>
          </a:prstGeom>
        </p:spPr>
      </p:pic>
    </p:spTree>
  </p:cSld>
  <p:clrMapOvr>
    <a:masterClrMapping/>
  </p:clrMapOvr>
</p:sld>
</file>

<file path=ppt/theme/theme1.xml><?xml version="1.0" encoding="utf-8"?>
<a:theme xmlns:a="http://schemas.openxmlformats.org/drawingml/2006/main" name="Meet Our Professors by Slidesgo">
  <a:themeElements>
    <a:clrScheme name="Simple Light">
      <a:dk1>
        <a:srgbClr val="313131"/>
      </a:dk1>
      <a:lt1>
        <a:srgbClr val="666666"/>
      </a:lt1>
      <a:dk2>
        <a:srgbClr val="FFFFFF"/>
      </a:dk2>
      <a:lt2>
        <a:srgbClr val="1F1F1F"/>
      </a:lt2>
      <a:accent1>
        <a:srgbClr val="FF8361"/>
      </a:accent1>
      <a:accent2>
        <a:srgbClr val="FCC6C7"/>
      </a:accent2>
      <a:accent3>
        <a:srgbClr val="FBAF42"/>
      </a:accent3>
      <a:accent4>
        <a:srgbClr val="A4E7FA"/>
      </a:accent4>
      <a:accent5>
        <a:srgbClr val="25A0A6"/>
      </a:accent5>
      <a:accent6>
        <a:srgbClr val="BBDCD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452DB13816BC94998B0BF130A788581" ma:contentTypeVersion="0" ma:contentTypeDescription="Crear nuevo documento." ma:contentTypeScope="" ma:versionID="6beca834f971db4a4bf4d4c34f3ad55e">
  <xsd:schema xmlns:xsd="http://www.w3.org/2001/XMLSchema" xmlns:xs="http://www.w3.org/2001/XMLSchema" xmlns:p="http://schemas.microsoft.com/office/2006/metadata/properties" targetNamespace="http://schemas.microsoft.com/office/2006/metadata/properties" ma:root="true" ma:fieldsID="986dcc55fc7de7b749655be5365d3ef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EFC0EB-941C-4136-98CB-BD8D68360141}">
  <ds:schemaRefs>
    <ds:schemaRef ds:uri="http://schemas.microsoft.com/sharepoint/v3/contenttype/forms"/>
  </ds:schemaRefs>
</ds:datastoreItem>
</file>

<file path=customXml/itemProps2.xml><?xml version="1.0" encoding="utf-8"?>
<ds:datastoreItem xmlns:ds="http://schemas.openxmlformats.org/officeDocument/2006/customXml" ds:itemID="{C929CC7F-39F1-4364-BD6F-FEC318205B4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50FAF04-7832-4F45-A421-34CF332251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368</TotalTime>
  <Words>213</Words>
  <Application>Microsoft Office PowerPoint</Application>
  <PresentationFormat>Presentación en pantalla (16:9)</PresentationFormat>
  <Paragraphs>23</Paragraphs>
  <Slides>16</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vt:i4>
      </vt:variant>
    </vt:vector>
  </HeadingPairs>
  <TitlesOfParts>
    <vt:vector size="26" baseType="lpstr">
      <vt:lpstr>Questrial</vt:lpstr>
      <vt:lpstr>Calibri</vt:lpstr>
      <vt:lpstr>Sarala</vt:lpstr>
      <vt:lpstr>Permanent Marker</vt:lpstr>
      <vt:lpstr>Fira Sans Extra Condensed Medium</vt:lpstr>
      <vt:lpstr>Arial</vt:lpstr>
      <vt:lpstr>Gaegu</vt:lpstr>
      <vt:lpstr>Palatino Linotype</vt:lpstr>
      <vt:lpstr>Rockwell Extra Bold</vt:lpstr>
      <vt:lpstr>Meet Our Professors by Slidesgo</vt:lpstr>
      <vt:lpstr>SISTEMA EXPERTO TEST DE TIPOS DE APRENDIZAJES.</vt:lpstr>
      <vt:lpstr>OBJETIVO</vt:lpstr>
      <vt:lpstr>Lógica </vt:lpstr>
      <vt:lpstr>PROCESO DEL SISTEMA EXPERTO</vt:lpstr>
      <vt:lpstr>Presentación de PowerPoint</vt:lpstr>
      <vt:lpstr>Presentación de PowerPoint</vt:lpstr>
      <vt:lpstr>PROCESO DEL SISTEMA EXPERTO(CODIGO)</vt:lpstr>
      <vt:lpstr>PROCESO DEL SISTEMA EXPERTO(CODIGO)</vt:lpstr>
      <vt:lpstr>Presentación de PowerPoint</vt:lpstr>
      <vt:lpstr>ARBOL DE RESOLUCIÓN</vt:lpstr>
      <vt:lpstr>Presentación de PowerPoint</vt:lpstr>
      <vt:lpstr>TABLAS DE VERDAD</vt:lpstr>
      <vt:lpstr>MAPAS DE KARNAUGH</vt:lpstr>
      <vt:lpstr>CITCUITO </vt:lpstr>
      <vt:lpstr>CIRCUITO EN LOGIC</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EXPERTO TEST DE TIPOS DE APRENDIZAJES.</dc:title>
  <dc:creator>judith sanchez</dc:creator>
  <cp:lastModifiedBy>Erick Pascual</cp:lastModifiedBy>
  <cp:revision>14</cp:revision>
  <dcterms:modified xsi:type="dcterms:W3CDTF">2021-05-05T08:17:29Z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0x0101001452DB13816BC94998B0BF130A788581</vt:lpwstr>
  </property>
</Properties>
</file>